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35.webp" ContentType="image/webp"/>
  <Override PartName="/ppt/media/image3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24"/>
  </p:handoutMasterIdLst>
  <p:sldIdLst>
    <p:sldId id="256" r:id="rId3"/>
    <p:sldId id="258" r:id="rId5"/>
    <p:sldId id="260" r:id="rId6"/>
    <p:sldId id="259" r:id="rId7"/>
    <p:sldId id="302" r:id="rId8"/>
    <p:sldId id="261" r:id="rId9"/>
    <p:sldId id="303" r:id="rId10"/>
    <p:sldId id="279" r:id="rId11"/>
    <p:sldId id="273" r:id="rId12"/>
    <p:sldId id="304" r:id="rId13"/>
    <p:sldId id="280" r:id="rId14"/>
    <p:sldId id="283" r:id="rId15"/>
    <p:sldId id="305" r:id="rId16"/>
    <p:sldId id="306" r:id="rId17"/>
    <p:sldId id="316" r:id="rId18"/>
    <p:sldId id="281" r:id="rId19"/>
    <p:sldId id="318" r:id="rId20"/>
    <p:sldId id="282" r:id="rId21"/>
    <p:sldId id="284" r:id="rId22"/>
    <p:sldId id="275" r:id="rId23"/>
  </p:sldIdLst>
  <p:sldSz cx="9144000" cy="5143500"/>
  <p:notesSz cx="6858000" cy="9144000"/>
  <p:embeddedFontLst>
    <p:embeddedFont>
      <p:font typeface="微软雅黑" panose="020B0503020204020204" charset="-122"/>
      <p:regular r:id="rId28"/>
    </p:embeddedFont>
    <p:embeddedFont>
      <p:font typeface="Verdana" panose="020B0604030504040204" charset="0"/>
      <p:regular r:id="rId29"/>
      <p:bold r:id="rId30"/>
      <p:italic r:id="rId31"/>
      <p:boldItalic r:id="rId32"/>
    </p:embeddedFont>
    <p:embeddedFont>
      <p:font typeface="Trebuchet MS" panose="020B0603020202020204" charset="0"/>
      <p:regular r:id="rId33"/>
      <p:bold r:id="rId34"/>
      <p:italic r:id="rId35"/>
      <p:boldItalic r:id="rId36"/>
    </p:embeddedFont>
    <p:embeddedFont>
      <p:font typeface="汉仪颜楷简" panose="00020600040101010101" charset="-122"/>
      <p:regular r:id="rId37"/>
    </p:embeddedFont>
    <p:embeddedFont>
      <p:font typeface="Segoe UI Variable Text Semibold" charset="0"/>
      <p:bold r:id="rId38"/>
    </p:embeddedFont>
    <p:embeddedFont>
      <p:font typeface="Segoe UI Black" panose="020B0A02040204020203" charset="0"/>
      <p:bold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78"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ADE"/>
    <a:srgbClr val="9B2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7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2.xml"/><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23e49694da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3e49694da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1125d80b419_0_7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125d80b419_0_7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3376c3136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76c313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Our framework, involves a pre-trained T2I model, an LLM, and an automatic prompt-image consistency score – e.g., CLIPScore. Through ICL, the LLM iteratively improves a user-provided text prompt by suggesting alternative prompts that lead to images that are more aligned with the user's intention, as measured by the consistency score. At each optimization iteration, the in-context examples are updated to include the best solutions found so far.</a:t>
            </a:r>
          </a:p>
          <a:p>
            <a:pPr marL="0" lvl="0" indent="0" algn="l" rtl="0">
              <a:spcBef>
                <a:spcPts val="0"/>
              </a:spcBef>
              <a:spcAft>
                <a:spcPts val="0"/>
              </a:spcAft>
              <a:buNone/>
            </a:pPr>
            <a:r>
              <a:rPr lang="en-US"/>
              <a:t>Then, we select the best prompt from the prompt pool. And ask LLM to generate a layout from it. We use the layout to contrain the cross attention guide the diffusion process. </a:t>
            </a:r>
            <a:endParaRPr lang="en-US"/>
          </a:p>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zh-CN" altLang="en-US">
                <a:latin typeface="Segoe UI Variable Text Semibold" charset="0"/>
                <a:cs typeface="Segoe UI Variable Text Semibold" charset="0"/>
                <a:sym typeface="+mn-ea"/>
              </a:rPr>
              <a:t>解决</a:t>
            </a:r>
            <a:r>
              <a:rPr lang="en-US" altLang="zh-CN">
                <a:latin typeface="Segoe UI Variable Text Semibold" charset="0"/>
                <a:cs typeface="Segoe UI Variable Text Semibold" charset="0"/>
                <a:sym typeface="+mn-ea"/>
              </a:rPr>
              <a:t> </a:t>
            </a:r>
            <a:r>
              <a:rPr lang="en-US" altLang="en-GB">
                <a:latin typeface="Segoe UI Variable Text Semibold" charset="0"/>
                <a:cs typeface="Segoe UI Variable Text Semibold" charset="0"/>
                <a:sym typeface="+mn-ea"/>
              </a:rPr>
              <a:t>imprecise arbitrary</a:t>
            </a:r>
            <a:endParaRPr lang="en-GB">
              <a:latin typeface="Segoe UI Variable Text Semibold" charset="0"/>
              <a:cs typeface="Segoe UI Variable Text Semibold" charset="0"/>
              <a:sym typeface="+mn-ea"/>
            </a:endParaRPr>
          </a:p>
          <a:p>
            <a:pPr marL="0" lvl="0" indent="0" algn="just" rtl="0">
              <a:lnSpc>
                <a:spcPct val="110000"/>
              </a:lnSpc>
              <a:spcBef>
                <a:spcPts val="0"/>
              </a:spcBef>
              <a:spcAft>
                <a:spcPts val="0"/>
              </a:spcAft>
              <a:buNone/>
            </a:pPr>
            <a:endParaRPr lang="en-GB">
              <a:latin typeface="Segoe UI Variable Text Semibold" charset="0"/>
              <a:cs typeface="Segoe UI Variable Text Semibold" charset="0"/>
              <a:sym typeface="+mn-ea"/>
            </a:endParaRPr>
          </a:p>
          <a:p>
            <a:pPr marL="0" lvl="0" indent="0" algn="just" rtl="0">
              <a:lnSpc>
                <a:spcPct val="110000"/>
              </a:lnSpc>
              <a:spcBef>
                <a:spcPts val="0"/>
              </a:spcBef>
              <a:spcAft>
                <a:spcPts val="0"/>
              </a:spcAft>
              <a:buNone/>
            </a:pPr>
            <a:r>
              <a:rPr lang="en-GB">
                <a:latin typeface="Segoe UI Variable Text Semibold" charset="0"/>
                <a:cs typeface="Segoe UI Variable Text Semibold" charset="0"/>
                <a:sym typeface="+mn-ea"/>
              </a:rPr>
              <a:t>The proposed method involves an iterative refinement of prompts to improve the consistency and quality of generated images. </a:t>
            </a:r>
            <a:endParaRPr lang="en-GB">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a:latin typeface="Segoe UI Variable Text Semibold" charset="0"/>
              <a:cs typeface="Segoe UI Variable Text Semibold" charset="0"/>
            </a:endParaRPr>
          </a:p>
          <a:p>
            <a:pPr marL="0" lvl="0" indent="0" algn="just" rtl="0">
              <a:lnSpc>
                <a:spcPct val="110000"/>
              </a:lnSpc>
              <a:spcBef>
                <a:spcPts val="0"/>
              </a:spcBef>
              <a:spcAft>
                <a:spcPts val="0"/>
              </a:spcAft>
              <a:buNone/>
            </a:pPr>
            <a:r>
              <a:rPr lang="en-GB">
                <a:latin typeface="Segoe UI Variable Text Semibold" charset="0"/>
                <a:cs typeface="Segoe UI Variable Text Semibold" charset="0"/>
                <a:sym typeface="+mn-ea"/>
              </a:rPr>
              <a:t>By optimizing the prompts through a </a:t>
            </a:r>
            <a:r>
              <a:rPr lang="en-US" altLang="en-GB">
                <a:latin typeface="Segoe UI Variable Text Semibold" charset="0"/>
                <a:cs typeface="Segoe UI Variable Text Semibold" charset="0"/>
                <a:sym typeface="+mn-ea"/>
              </a:rPr>
              <a:t>LLM-in-the-</a:t>
            </a:r>
            <a:r>
              <a:rPr lang="en-GB">
                <a:latin typeface="Segoe UI Variable Text Semibold" charset="0"/>
                <a:cs typeface="Segoe UI Variable Text Semibold" charset="0"/>
                <a:sym typeface="+mn-ea"/>
              </a:rPr>
              <a:t>loop</a:t>
            </a:r>
            <a:r>
              <a:rPr lang="en-US" altLang="en-GB">
                <a:latin typeface="Segoe UI Variable Text Semibold" charset="0"/>
                <a:cs typeface="Segoe UI Variable Text Semibold" charset="0"/>
                <a:sym typeface="+mn-ea"/>
              </a:rPr>
              <a:t> feedback</a:t>
            </a:r>
            <a:r>
              <a:rPr lang="en-GB">
                <a:latin typeface="Segoe UI Variable Text Semibold" charset="0"/>
                <a:cs typeface="Segoe UI Variable Text Semibold" charset="0"/>
                <a:sym typeface="+mn-ea"/>
              </a:rPr>
              <a:t>, the method ensures that the generated images are more aligned with the user's original intent.</a:t>
            </a:r>
            <a:endParaRPr lang="en-GB">
              <a:latin typeface="Segoe UI Variable Text Semibold" charset="0"/>
              <a:cs typeface="Segoe UI Variable Text Semibold" charset="0"/>
            </a:endParaRPr>
          </a:p>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解决</a:t>
            </a:r>
            <a:r>
              <a:rPr lang="en-US" altLang="zh-CN"/>
              <a:t> missing &amp; sptial </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to ensure that high responses of cross-attention are only in the mask regions. </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3376c3136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76c313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3376c3136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76c313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10860aa57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0860aa57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1ff18b49f31_1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f18b49f31_1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7" name="Shape 617"/>
        <p:cNvGrpSpPr/>
        <p:nvPr/>
      </p:nvGrpSpPr>
      <p:grpSpPr>
        <a:xfrm>
          <a:off x="0" y="0"/>
          <a:ext cx="0" cy="0"/>
          <a:chOff x="0" y="0"/>
          <a:chExt cx="0" cy="0"/>
        </a:xfrm>
      </p:grpSpPr>
      <p:sp>
        <p:nvSpPr>
          <p:cNvPr id="618" name="Google Shape;618;g1125d80b419_0_2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125d80b419_0_2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3376c3136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76c313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1125d80b419_0_2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5d80b419_0_2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latin typeface="Segoe UI Variable Text Semibold" charset="0"/>
                <a:cs typeface="Segoe UI Variable Text Semibold" charset="0"/>
                <a:sym typeface="+mn-ea"/>
              </a:rPr>
              <a:t>Text-to-Image (T2I) technology has seen impressive advances, generating photorealistic and aesthetically appealing images from textual descriptions.</a:t>
            </a:r>
            <a:endParaRPr lang="en-GB">
              <a:latin typeface="Segoe UI Variable Text Semibold" charset="0"/>
              <a:cs typeface="Segoe UI Variable Text Semibold" charset="0"/>
            </a:endParaRPr>
          </a:p>
          <a:p>
            <a:pPr marL="0" lvl="0" indent="0" algn="just" rtl="0">
              <a:spcBef>
                <a:spcPts val="0"/>
              </a:spcBef>
              <a:spcAft>
                <a:spcPts val="0"/>
              </a:spcAft>
              <a:buNone/>
            </a:pPr>
            <a:endParaRPr lang="en-GB">
              <a:latin typeface="Segoe UI Variable Text Semibold" charset="0"/>
              <a:cs typeface="Segoe UI Variable Text Semibold" charset="0"/>
            </a:endParaRPr>
          </a:p>
          <a:p>
            <a:pPr marL="0" lvl="0" indent="0" algn="just" rtl="0">
              <a:spcBef>
                <a:spcPts val="0"/>
              </a:spcBef>
              <a:spcAft>
                <a:spcPts val="0"/>
              </a:spcAft>
              <a:buNone/>
            </a:pPr>
            <a:r>
              <a:rPr lang="en-GB">
                <a:latin typeface="Segoe UI Variable Text Semibold" charset="0"/>
                <a:cs typeface="Segoe UI Variable Text Semibold" charset="0"/>
                <a:sym typeface="+mn-ea"/>
              </a:rPr>
              <a:t>T2I models are central to the current AI revolution, significantly impacting creative industries and media generation.</a:t>
            </a:r>
            <a:r>
              <a:rPr lang="en-US" altLang="en-GB">
                <a:latin typeface="Segoe UI Variable Text Semibold" charset="0"/>
                <a:cs typeface="Segoe UI Variable Text Semibold" charset="0"/>
                <a:sym typeface="+mn-ea"/>
              </a:rPr>
              <a:t> Generative </a:t>
            </a:r>
            <a:r>
              <a:rPr lang="en-GB">
                <a:latin typeface="Segoe UI Variable Text Semibold" charset="0"/>
                <a:cs typeface="Segoe UI Variable Text Semibold" charset="0"/>
                <a:sym typeface="+mn-ea"/>
              </a:rPr>
              <a:t>AI, particularly T2I models, enables artists, designers, and content creators to translate their visions into visuals quickly and efficiently.</a:t>
            </a:r>
            <a:endParaRPr lang="en-GB">
              <a:latin typeface="Segoe UI Variable Text Semibold" charset="0"/>
              <a:cs typeface="Segoe UI Variable Text Semibold" charset="0"/>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There are several widely used t2i models in the industry, showing va</a:t>
            </a:r>
            <a:r>
              <a:rPr lang="en-US" dirty="0"/>
              <a:t>rious probabilities.</a:t>
            </a:r>
            <a:endParaRPr lang="en-US" dirty="0"/>
          </a:p>
        </p:txBody>
      </p:sp>
      <p:sp>
        <p:nvSpPr>
          <p:cNvPr id="4" name="Slide Number Placeholder 3"/>
          <p:cNvSpPr>
            <a:spLocks noGrp="1"/>
          </p:cNvSpPr>
          <p:nvPr>
            <p:ph type="sldNum" sz="quarter" idx="5"/>
          </p:nvPr>
        </p:nvSpPr>
        <p:spPr/>
        <p:txBody>
          <a:bodyPr/>
          <a:lstStyle/>
          <a:p>
            <a:fld id="{E3C03450-4116-5C41-B598-F3FC8AA3EB8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10860aa57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0860aa57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a:latin typeface="Segoe UI Variable Text Semibold" charset="0"/>
                <a:cs typeface="Segoe UI Variable Text Semibold" charset="0"/>
                <a:sym typeface="+mn-ea"/>
              </a:rPr>
              <a:t>Among the t2i models, diffusion models has went viral in recent years.</a:t>
            </a:r>
            <a:endParaRPr lang="en-GB">
              <a:latin typeface="Segoe UI Variable Text Semibold" charset="0"/>
              <a:cs typeface="Segoe UI Variable Text Semibold" charset="0"/>
              <a:sym typeface="+mn-ea"/>
            </a:endParaRPr>
          </a:p>
          <a:p>
            <a:pPr marL="0" lvl="0" indent="0" algn="just" rtl="0">
              <a:spcBef>
                <a:spcPts val="0"/>
              </a:spcBef>
              <a:spcAft>
                <a:spcPts val="0"/>
              </a:spcAft>
              <a:buNone/>
            </a:pPr>
            <a:r>
              <a:rPr lang="en-GB">
                <a:latin typeface="Segoe UI Variable Text Semibold" charset="0"/>
                <a:cs typeface="Segoe UI Variable Text Semibold" charset="0"/>
                <a:sym typeface="+mn-ea"/>
              </a:rPr>
              <a:t>Diffusion models work by iteratively refining an image starting from random noise and gradually forming a coherent image. </a:t>
            </a:r>
            <a:endParaRPr lang="en-GB">
              <a:latin typeface="Segoe UI Variable Text Semibold" charset="0"/>
              <a:cs typeface="Segoe UI Variable Text Semibold" charset="0"/>
            </a:endParaRPr>
          </a:p>
          <a:p>
            <a:pPr marL="0" lvl="0" indent="0" algn="just" rtl="0">
              <a:spcBef>
                <a:spcPts val="0"/>
              </a:spcBef>
              <a:spcAft>
                <a:spcPts val="0"/>
              </a:spcAft>
              <a:buNone/>
            </a:pPr>
            <a:r>
              <a:rPr lang="en-GB">
                <a:latin typeface="Segoe UI Variable Text Semibold" charset="0"/>
                <a:cs typeface="Segoe UI Variable Text Semibold" charset="0"/>
                <a:sym typeface="+mn-ea"/>
              </a:rPr>
              <a:t>These models are notable for their ability to produce high-quality, high-resolution images.</a:t>
            </a:r>
            <a:endParaRPr lang="en-GB">
              <a:latin typeface="Segoe UI Variable Text Semibold" charset="0"/>
              <a:cs typeface="Segoe UI Variable Text Semibold" charset="0"/>
            </a:endParaRPr>
          </a:p>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110860aa57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0860aa57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3376c3136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376c3136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1125d80b419_0_7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125d80b419_0_7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grpSp>
        <p:nvGrpSpPr>
          <p:cNvPr id="9" name="Google Shape;9;p2"/>
          <p:cNvGrpSpPr/>
          <p:nvPr/>
        </p:nvGrpSpPr>
        <p:grpSpPr>
          <a:xfrm>
            <a:off x="0" y="-2950"/>
            <a:ext cx="9144000" cy="5143500"/>
            <a:chOff x="0" y="-2950"/>
            <a:chExt cx="9144000" cy="5143500"/>
          </a:xfrm>
        </p:grpSpPr>
        <p:sp>
          <p:nvSpPr>
            <p:cNvPr id="10" name="Google Shape;10;p2"/>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 name="Google Shape;12;p2"/>
          <p:cNvSpPr txBox="1"/>
          <p:nvPr>
            <p:ph type="ctrTitle"/>
          </p:nvPr>
        </p:nvSpPr>
        <p:spPr>
          <a:xfrm>
            <a:off x="4184875" y="1243875"/>
            <a:ext cx="4245000" cy="1977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7200">
                <a:latin typeface="Miriam Libre"/>
                <a:ea typeface="Miriam Libre"/>
                <a:cs typeface="Miriam Libre"/>
                <a:sym typeface="Miriam Libr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type="subTitle" idx="1"/>
          </p:nvPr>
        </p:nvSpPr>
        <p:spPr>
          <a:xfrm>
            <a:off x="4569175" y="3471613"/>
            <a:ext cx="3476400" cy="422100"/>
          </a:xfrm>
          <a:prstGeom prst="rect">
            <a:avLst/>
          </a:prstGeom>
          <a:solidFill>
            <a:srgbClr val="6B523F"/>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78" name="Shape 78"/>
        <p:cNvGrpSpPr/>
        <p:nvPr/>
      </p:nvGrpSpPr>
      <p:grpSpPr>
        <a:xfrm>
          <a:off x="0" y="0"/>
          <a:ext cx="0" cy="0"/>
          <a:chOff x="0" y="0"/>
          <a:chExt cx="0" cy="0"/>
        </a:xfrm>
      </p:grpSpPr>
      <p:grpSp>
        <p:nvGrpSpPr>
          <p:cNvPr id="79" name="Google Shape;79;p11"/>
          <p:cNvGrpSpPr/>
          <p:nvPr/>
        </p:nvGrpSpPr>
        <p:grpSpPr>
          <a:xfrm>
            <a:off x="0" y="-2950"/>
            <a:ext cx="9144000" cy="5143500"/>
            <a:chOff x="0" y="-2950"/>
            <a:chExt cx="9144000" cy="5143500"/>
          </a:xfrm>
        </p:grpSpPr>
        <p:sp>
          <p:nvSpPr>
            <p:cNvPr id="80" name="Google Shape;80;p11"/>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1"/>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 name="Google Shape;82;p11"/>
          <p:cNvSpPr txBox="1"/>
          <p:nvPr>
            <p:ph type="title" hasCustomPrompt="1"/>
          </p:nvPr>
        </p:nvSpPr>
        <p:spPr>
          <a:xfrm>
            <a:off x="3910900" y="1752700"/>
            <a:ext cx="4518000" cy="959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 name="Google Shape;83;p11"/>
          <p:cNvSpPr txBox="1"/>
          <p:nvPr>
            <p:ph type="subTitle" idx="1"/>
          </p:nvPr>
        </p:nvSpPr>
        <p:spPr>
          <a:xfrm>
            <a:off x="3910850" y="2923700"/>
            <a:ext cx="4518000" cy="4671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84" name="Shape 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85" name="Shape 85"/>
        <p:cNvGrpSpPr/>
        <p:nvPr/>
      </p:nvGrpSpPr>
      <p:grpSpPr>
        <a:xfrm>
          <a:off x="0" y="0"/>
          <a:ext cx="0" cy="0"/>
          <a:chOff x="0" y="0"/>
          <a:chExt cx="0" cy="0"/>
        </a:xfrm>
      </p:grpSpPr>
      <p:grpSp>
        <p:nvGrpSpPr>
          <p:cNvPr id="86" name="Google Shape;86;p13"/>
          <p:cNvGrpSpPr/>
          <p:nvPr/>
        </p:nvGrpSpPr>
        <p:grpSpPr>
          <a:xfrm>
            <a:off x="0" y="-2950"/>
            <a:ext cx="9144000" cy="5143500"/>
            <a:chOff x="0" y="-2950"/>
            <a:chExt cx="9144000" cy="5143500"/>
          </a:xfrm>
        </p:grpSpPr>
        <p:sp>
          <p:nvSpPr>
            <p:cNvPr id="87" name="Google Shape;87;p13"/>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13"/>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 name="Google Shape;89;p13"/>
            <p:cNvGrpSpPr/>
            <p:nvPr/>
          </p:nvGrpSpPr>
          <p:grpSpPr>
            <a:xfrm>
              <a:off x="719844" y="413550"/>
              <a:ext cx="7703817" cy="121451"/>
              <a:chOff x="3903250" y="612250"/>
              <a:chExt cx="4525800" cy="121451"/>
            </a:xfrm>
          </p:grpSpPr>
          <p:cxnSp>
            <p:nvCxnSpPr>
              <p:cNvPr id="90" name="Google Shape;90;p13"/>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91" name="Google Shape;91;p13"/>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 name="Google Shape;92;p13"/>
            <p:cNvGrpSpPr/>
            <p:nvPr/>
          </p:nvGrpSpPr>
          <p:grpSpPr>
            <a:xfrm rot="10800000" flipH="1">
              <a:off x="719844" y="4608499"/>
              <a:ext cx="7703817" cy="121451"/>
              <a:chOff x="3903250" y="612250"/>
              <a:chExt cx="4525800" cy="121451"/>
            </a:xfrm>
          </p:grpSpPr>
          <p:cxnSp>
            <p:nvCxnSpPr>
              <p:cNvPr id="93" name="Google Shape;93;p13"/>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94" name="Google Shape;94;p13"/>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5" name="Google Shape;95;p13"/>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3"/>
          <p:cNvSpPr txBox="1"/>
          <p:nvPr>
            <p:ph type="title" idx="2" hasCustomPrompt="1"/>
          </p:nvPr>
        </p:nvSpPr>
        <p:spPr>
          <a:xfrm>
            <a:off x="1505400" y="1383097"/>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type="title" idx="3" hasCustomPrompt="1"/>
          </p:nvPr>
        </p:nvSpPr>
        <p:spPr>
          <a:xfrm>
            <a:off x="1505400" y="2892679"/>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type="title" idx="4" hasCustomPrompt="1"/>
          </p:nvPr>
        </p:nvSpPr>
        <p:spPr>
          <a:xfrm>
            <a:off x="4204675" y="1383097"/>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type="title" idx="5" hasCustomPrompt="1"/>
          </p:nvPr>
        </p:nvSpPr>
        <p:spPr>
          <a:xfrm>
            <a:off x="4204675" y="2892679"/>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type="title" idx="6" hasCustomPrompt="1"/>
          </p:nvPr>
        </p:nvSpPr>
        <p:spPr>
          <a:xfrm>
            <a:off x="6903950" y="1383097"/>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type="title" idx="7" hasCustomPrompt="1"/>
          </p:nvPr>
        </p:nvSpPr>
        <p:spPr>
          <a:xfrm>
            <a:off x="6903950" y="2892679"/>
            <a:ext cx="734700" cy="626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type="subTitle" idx="1"/>
          </p:nvPr>
        </p:nvSpPr>
        <p:spPr>
          <a:xfrm>
            <a:off x="720000" y="199767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03" name="Google Shape;103;p13"/>
          <p:cNvSpPr txBox="1"/>
          <p:nvPr>
            <p:ph type="subTitle" idx="8"/>
          </p:nvPr>
        </p:nvSpPr>
        <p:spPr>
          <a:xfrm>
            <a:off x="3419275" y="199767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04" name="Google Shape;104;p13"/>
          <p:cNvSpPr txBox="1"/>
          <p:nvPr>
            <p:ph type="subTitle" idx="9"/>
          </p:nvPr>
        </p:nvSpPr>
        <p:spPr>
          <a:xfrm>
            <a:off x="6118550" y="199767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05" name="Google Shape;105;p13"/>
          <p:cNvSpPr txBox="1"/>
          <p:nvPr>
            <p:ph type="subTitle" idx="13"/>
          </p:nvPr>
        </p:nvSpPr>
        <p:spPr>
          <a:xfrm>
            <a:off x="720000" y="350735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06" name="Google Shape;106;p13"/>
          <p:cNvSpPr txBox="1"/>
          <p:nvPr>
            <p:ph type="subTitle" idx="14"/>
          </p:nvPr>
        </p:nvSpPr>
        <p:spPr>
          <a:xfrm>
            <a:off x="3419275" y="350735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07" name="Google Shape;107;p13"/>
          <p:cNvSpPr txBox="1"/>
          <p:nvPr>
            <p:ph type="subTitle" idx="15"/>
          </p:nvPr>
        </p:nvSpPr>
        <p:spPr>
          <a:xfrm>
            <a:off x="6118550" y="350735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08" name="Shape 108"/>
        <p:cNvGrpSpPr/>
        <p:nvPr/>
      </p:nvGrpSpPr>
      <p:grpSpPr>
        <a:xfrm>
          <a:off x="0" y="0"/>
          <a:ext cx="0" cy="0"/>
          <a:chOff x="0" y="0"/>
          <a:chExt cx="0" cy="0"/>
        </a:xfrm>
      </p:grpSpPr>
      <p:grpSp>
        <p:nvGrpSpPr>
          <p:cNvPr id="109" name="Google Shape;109;p14"/>
          <p:cNvGrpSpPr/>
          <p:nvPr/>
        </p:nvGrpSpPr>
        <p:grpSpPr>
          <a:xfrm>
            <a:off x="0" y="-2950"/>
            <a:ext cx="9144000" cy="5143500"/>
            <a:chOff x="0" y="-2950"/>
            <a:chExt cx="9144000" cy="5143500"/>
          </a:xfrm>
        </p:grpSpPr>
        <p:sp>
          <p:nvSpPr>
            <p:cNvPr id="110" name="Google Shape;110;p14"/>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4"/>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2" name="Google Shape;112;p14"/>
          <p:cNvSpPr txBox="1"/>
          <p:nvPr>
            <p:ph type="subTitle" idx="1"/>
          </p:nvPr>
        </p:nvSpPr>
        <p:spPr>
          <a:xfrm>
            <a:off x="4224700" y="2242600"/>
            <a:ext cx="4204200" cy="17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13" name="Google Shape;113;p14"/>
          <p:cNvSpPr txBox="1"/>
          <p:nvPr>
            <p:ph type="title"/>
          </p:nvPr>
        </p:nvSpPr>
        <p:spPr>
          <a:xfrm>
            <a:off x="4224700" y="1166000"/>
            <a:ext cx="4204200" cy="1024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14" name="Shape 114"/>
        <p:cNvGrpSpPr/>
        <p:nvPr/>
      </p:nvGrpSpPr>
      <p:grpSpPr>
        <a:xfrm>
          <a:off x="0" y="0"/>
          <a:ext cx="0" cy="0"/>
          <a:chOff x="0" y="0"/>
          <a:chExt cx="0" cy="0"/>
        </a:xfrm>
      </p:grpSpPr>
      <p:grpSp>
        <p:nvGrpSpPr>
          <p:cNvPr id="115" name="Google Shape;115;p15"/>
          <p:cNvGrpSpPr/>
          <p:nvPr/>
        </p:nvGrpSpPr>
        <p:grpSpPr>
          <a:xfrm>
            <a:off x="0" y="-2950"/>
            <a:ext cx="9144000" cy="5143500"/>
            <a:chOff x="0" y="-2950"/>
            <a:chExt cx="9144000" cy="5143500"/>
          </a:xfrm>
        </p:grpSpPr>
        <p:sp>
          <p:nvSpPr>
            <p:cNvPr id="116" name="Google Shape;116;p15"/>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5"/>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 name="Google Shape;118;p15"/>
          <p:cNvSpPr txBox="1"/>
          <p:nvPr>
            <p:ph type="subTitle" idx="1"/>
          </p:nvPr>
        </p:nvSpPr>
        <p:spPr>
          <a:xfrm>
            <a:off x="5088375" y="1615700"/>
            <a:ext cx="3340500" cy="66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9" name="Google Shape;119;p15"/>
          <p:cNvSpPr txBox="1"/>
          <p:nvPr>
            <p:ph type="title"/>
          </p:nvPr>
        </p:nvSpPr>
        <p:spPr>
          <a:xfrm>
            <a:off x="5088375" y="611200"/>
            <a:ext cx="3340500" cy="1004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6_2_1_1">
    <p:spTree>
      <p:nvGrpSpPr>
        <p:cNvPr id="120" name="Shape 120"/>
        <p:cNvGrpSpPr/>
        <p:nvPr/>
      </p:nvGrpSpPr>
      <p:grpSpPr>
        <a:xfrm>
          <a:off x="0" y="0"/>
          <a:ext cx="0" cy="0"/>
          <a:chOff x="0" y="0"/>
          <a:chExt cx="0" cy="0"/>
        </a:xfrm>
      </p:grpSpPr>
      <p:grpSp>
        <p:nvGrpSpPr>
          <p:cNvPr id="121" name="Google Shape;121;p16"/>
          <p:cNvGrpSpPr/>
          <p:nvPr/>
        </p:nvGrpSpPr>
        <p:grpSpPr>
          <a:xfrm>
            <a:off x="0" y="-2950"/>
            <a:ext cx="9144000" cy="5143500"/>
            <a:chOff x="0" y="-2950"/>
            <a:chExt cx="9144000" cy="5143500"/>
          </a:xfrm>
        </p:grpSpPr>
        <p:sp>
          <p:nvSpPr>
            <p:cNvPr id="122" name="Google Shape;122;p16"/>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6"/>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4" name="Google Shape;124;p16"/>
            <p:cNvGrpSpPr/>
            <p:nvPr/>
          </p:nvGrpSpPr>
          <p:grpSpPr>
            <a:xfrm>
              <a:off x="719844" y="413550"/>
              <a:ext cx="7703817" cy="121451"/>
              <a:chOff x="3903250" y="612250"/>
              <a:chExt cx="4525800" cy="121451"/>
            </a:xfrm>
          </p:grpSpPr>
          <p:cxnSp>
            <p:nvCxnSpPr>
              <p:cNvPr id="125" name="Google Shape;125;p1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26" name="Google Shape;126;p1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 name="Google Shape;127;p16"/>
            <p:cNvGrpSpPr/>
            <p:nvPr/>
          </p:nvGrpSpPr>
          <p:grpSpPr>
            <a:xfrm rot="10800000" flipH="1">
              <a:off x="719844" y="4608499"/>
              <a:ext cx="7703817" cy="121451"/>
              <a:chOff x="3903250" y="612250"/>
              <a:chExt cx="4525800" cy="121451"/>
            </a:xfrm>
          </p:grpSpPr>
          <p:cxnSp>
            <p:nvCxnSpPr>
              <p:cNvPr id="128" name="Google Shape;128;p1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29" name="Google Shape;129;p1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0" name="Google Shape;130;p16"/>
          <p:cNvSpPr txBox="1"/>
          <p:nvPr>
            <p:ph type="title"/>
          </p:nvPr>
        </p:nvSpPr>
        <p:spPr>
          <a:xfrm>
            <a:off x="720075"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6"/>
          <p:cNvSpPr txBox="1"/>
          <p:nvPr>
            <p:ph type="body" idx="1"/>
          </p:nvPr>
        </p:nvSpPr>
        <p:spPr>
          <a:xfrm>
            <a:off x="713100" y="1224575"/>
            <a:ext cx="3858900" cy="337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a:solidFill>
                  <a:schemeClr val="dk1"/>
                </a:solidFill>
              </a:defRPr>
            </a:lvl1pPr>
            <a:lvl2pPr marL="914400" lvl="1" indent="-304800" rtl="0">
              <a:lnSpc>
                <a:spcPct val="115000"/>
              </a:lnSpc>
              <a:spcBef>
                <a:spcPts val="0"/>
              </a:spcBef>
              <a:spcAft>
                <a:spcPts val="0"/>
              </a:spcAft>
              <a:buClr>
                <a:schemeClr val="dk1"/>
              </a:buClr>
              <a:buSzPts val="1200"/>
              <a:buChar char="○"/>
              <a:defRPr>
                <a:solidFill>
                  <a:schemeClr val="dk1"/>
                </a:solidFill>
              </a:defRPr>
            </a:lvl2pPr>
            <a:lvl3pPr marL="1371600" lvl="2" indent="-304800" rtl="0">
              <a:lnSpc>
                <a:spcPct val="115000"/>
              </a:lnSpc>
              <a:spcBef>
                <a:spcPts val="1600"/>
              </a:spcBef>
              <a:spcAft>
                <a:spcPts val="0"/>
              </a:spcAft>
              <a:buClr>
                <a:schemeClr val="dk1"/>
              </a:buClr>
              <a:buSzPts val="1200"/>
              <a:buChar char="■"/>
              <a:defRPr>
                <a:solidFill>
                  <a:schemeClr val="dk1"/>
                </a:solidFill>
              </a:defRPr>
            </a:lvl3pPr>
            <a:lvl4pPr marL="1828800" lvl="3" indent="-304800" rtl="0">
              <a:lnSpc>
                <a:spcPct val="115000"/>
              </a:lnSpc>
              <a:spcBef>
                <a:spcPts val="1600"/>
              </a:spcBef>
              <a:spcAft>
                <a:spcPts val="0"/>
              </a:spcAft>
              <a:buClr>
                <a:schemeClr val="dk1"/>
              </a:buClr>
              <a:buSzPts val="1200"/>
              <a:buChar char="●"/>
              <a:defRPr>
                <a:solidFill>
                  <a:schemeClr val="dk1"/>
                </a:solidFill>
              </a:defRPr>
            </a:lvl4pPr>
            <a:lvl5pPr marL="2286000" lvl="4" indent="-304800" rtl="0">
              <a:lnSpc>
                <a:spcPct val="115000"/>
              </a:lnSpc>
              <a:spcBef>
                <a:spcPts val="1600"/>
              </a:spcBef>
              <a:spcAft>
                <a:spcPts val="0"/>
              </a:spcAft>
              <a:buClr>
                <a:schemeClr val="dk1"/>
              </a:buClr>
              <a:buSzPts val="1200"/>
              <a:buChar char="○"/>
              <a:defRPr>
                <a:solidFill>
                  <a:schemeClr val="dk1"/>
                </a:solidFill>
              </a:defRPr>
            </a:lvl5pPr>
            <a:lvl6pPr marL="2743200" lvl="5" indent="-304800" rtl="0">
              <a:lnSpc>
                <a:spcPct val="115000"/>
              </a:lnSpc>
              <a:spcBef>
                <a:spcPts val="1600"/>
              </a:spcBef>
              <a:spcAft>
                <a:spcPts val="0"/>
              </a:spcAft>
              <a:buClr>
                <a:schemeClr val="dk1"/>
              </a:buClr>
              <a:buSzPts val="1200"/>
              <a:buChar char="■"/>
              <a:defRPr>
                <a:solidFill>
                  <a:schemeClr val="dk1"/>
                </a:solidFill>
              </a:defRPr>
            </a:lvl6pPr>
            <a:lvl7pPr marL="3200400" lvl="6" indent="-304800" rtl="0">
              <a:lnSpc>
                <a:spcPct val="115000"/>
              </a:lnSpc>
              <a:spcBef>
                <a:spcPts val="1600"/>
              </a:spcBef>
              <a:spcAft>
                <a:spcPts val="0"/>
              </a:spcAft>
              <a:buClr>
                <a:schemeClr val="dk1"/>
              </a:buClr>
              <a:buSzPts val="1200"/>
              <a:buChar char="●"/>
              <a:defRPr>
                <a:solidFill>
                  <a:schemeClr val="dk1"/>
                </a:solidFill>
              </a:defRPr>
            </a:lvl7pPr>
            <a:lvl8pPr marL="3657600" lvl="7" indent="-304800" rtl="0">
              <a:lnSpc>
                <a:spcPct val="115000"/>
              </a:lnSpc>
              <a:spcBef>
                <a:spcPts val="1600"/>
              </a:spcBef>
              <a:spcAft>
                <a:spcPts val="0"/>
              </a:spcAft>
              <a:buClr>
                <a:schemeClr val="dk1"/>
              </a:buClr>
              <a:buSzPts val="1200"/>
              <a:buChar char="○"/>
              <a:defRPr>
                <a:solidFill>
                  <a:schemeClr val="dk1"/>
                </a:solidFill>
              </a:defRPr>
            </a:lvl8pPr>
            <a:lvl9pPr marL="4114800" lvl="8" indent="-304800" rtl="0">
              <a:lnSpc>
                <a:spcPct val="115000"/>
              </a:lnSpc>
              <a:spcBef>
                <a:spcPts val="1600"/>
              </a:spcBef>
              <a:spcAft>
                <a:spcPts val="1600"/>
              </a:spcAft>
              <a:buClr>
                <a:schemeClr val="dk1"/>
              </a:buClr>
              <a:buSzPts val="1200"/>
              <a:buChar char="■"/>
              <a:defRPr>
                <a:solidFill>
                  <a:schemeClr val="dk1"/>
                </a:solidFill>
              </a:defRPr>
            </a:lvl9pPr>
          </a:lstStyle>
          <a:p/>
        </p:txBody>
      </p:sp>
      <p:sp>
        <p:nvSpPr>
          <p:cNvPr id="132" name="Google Shape;132;p16"/>
          <p:cNvSpPr txBox="1"/>
          <p:nvPr>
            <p:ph type="body" idx="2"/>
          </p:nvPr>
        </p:nvSpPr>
        <p:spPr>
          <a:xfrm>
            <a:off x="4572000" y="1224575"/>
            <a:ext cx="3858900" cy="337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b="1">
                <a:solidFill>
                  <a:schemeClr val="dk1"/>
                </a:solidFill>
              </a:defRPr>
            </a:lvl1pPr>
            <a:lvl2pPr marL="914400" lvl="1" indent="-304800" rtl="0">
              <a:lnSpc>
                <a:spcPct val="115000"/>
              </a:lnSpc>
              <a:spcBef>
                <a:spcPts val="0"/>
              </a:spcBef>
              <a:spcAft>
                <a:spcPts val="0"/>
              </a:spcAft>
              <a:buClr>
                <a:schemeClr val="dk1"/>
              </a:buClr>
              <a:buSzPts val="1200"/>
              <a:buChar char="○"/>
              <a:defRPr>
                <a:solidFill>
                  <a:schemeClr val="dk1"/>
                </a:solidFill>
              </a:defRPr>
            </a:lvl2pPr>
            <a:lvl3pPr marL="1371600" lvl="2" indent="-304800" rtl="0">
              <a:lnSpc>
                <a:spcPct val="115000"/>
              </a:lnSpc>
              <a:spcBef>
                <a:spcPts val="1600"/>
              </a:spcBef>
              <a:spcAft>
                <a:spcPts val="0"/>
              </a:spcAft>
              <a:buClr>
                <a:schemeClr val="dk1"/>
              </a:buClr>
              <a:buSzPts val="1200"/>
              <a:buChar char="■"/>
              <a:defRPr>
                <a:solidFill>
                  <a:schemeClr val="dk1"/>
                </a:solidFill>
              </a:defRPr>
            </a:lvl3pPr>
            <a:lvl4pPr marL="1828800" lvl="3" indent="-304800" rtl="0">
              <a:lnSpc>
                <a:spcPct val="115000"/>
              </a:lnSpc>
              <a:spcBef>
                <a:spcPts val="1600"/>
              </a:spcBef>
              <a:spcAft>
                <a:spcPts val="0"/>
              </a:spcAft>
              <a:buClr>
                <a:schemeClr val="dk1"/>
              </a:buClr>
              <a:buSzPts val="1200"/>
              <a:buChar char="●"/>
              <a:defRPr>
                <a:solidFill>
                  <a:schemeClr val="dk1"/>
                </a:solidFill>
              </a:defRPr>
            </a:lvl4pPr>
            <a:lvl5pPr marL="2286000" lvl="4" indent="-304800" rtl="0">
              <a:lnSpc>
                <a:spcPct val="115000"/>
              </a:lnSpc>
              <a:spcBef>
                <a:spcPts val="1600"/>
              </a:spcBef>
              <a:spcAft>
                <a:spcPts val="0"/>
              </a:spcAft>
              <a:buClr>
                <a:schemeClr val="dk1"/>
              </a:buClr>
              <a:buSzPts val="1200"/>
              <a:buChar char="○"/>
              <a:defRPr>
                <a:solidFill>
                  <a:schemeClr val="dk1"/>
                </a:solidFill>
              </a:defRPr>
            </a:lvl5pPr>
            <a:lvl6pPr marL="2743200" lvl="5" indent="-304800" rtl="0">
              <a:lnSpc>
                <a:spcPct val="115000"/>
              </a:lnSpc>
              <a:spcBef>
                <a:spcPts val="1600"/>
              </a:spcBef>
              <a:spcAft>
                <a:spcPts val="0"/>
              </a:spcAft>
              <a:buClr>
                <a:schemeClr val="dk1"/>
              </a:buClr>
              <a:buSzPts val="1200"/>
              <a:buChar char="■"/>
              <a:defRPr>
                <a:solidFill>
                  <a:schemeClr val="dk1"/>
                </a:solidFill>
              </a:defRPr>
            </a:lvl6pPr>
            <a:lvl7pPr marL="3200400" lvl="6" indent="-304800" rtl="0">
              <a:lnSpc>
                <a:spcPct val="115000"/>
              </a:lnSpc>
              <a:spcBef>
                <a:spcPts val="1600"/>
              </a:spcBef>
              <a:spcAft>
                <a:spcPts val="0"/>
              </a:spcAft>
              <a:buClr>
                <a:schemeClr val="dk1"/>
              </a:buClr>
              <a:buSzPts val="1200"/>
              <a:buChar char="●"/>
              <a:defRPr>
                <a:solidFill>
                  <a:schemeClr val="dk1"/>
                </a:solidFill>
              </a:defRPr>
            </a:lvl7pPr>
            <a:lvl8pPr marL="3657600" lvl="7" indent="-304800" rtl="0">
              <a:lnSpc>
                <a:spcPct val="115000"/>
              </a:lnSpc>
              <a:spcBef>
                <a:spcPts val="1600"/>
              </a:spcBef>
              <a:spcAft>
                <a:spcPts val="0"/>
              </a:spcAft>
              <a:buClr>
                <a:schemeClr val="dk1"/>
              </a:buClr>
              <a:buSzPts val="1200"/>
              <a:buChar char="○"/>
              <a:defRPr>
                <a:solidFill>
                  <a:schemeClr val="dk1"/>
                </a:solidFill>
              </a:defRPr>
            </a:lvl8pPr>
            <a:lvl9pPr marL="4114800" lvl="8" indent="-304800" rtl="0">
              <a:lnSpc>
                <a:spcPct val="115000"/>
              </a:lnSpc>
              <a:spcBef>
                <a:spcPts val="1600"/>
              </a:spcBef>
              <a:spcAft>
                <a:spcPts val="1600"/>
              </a:spcAft>
              <a:buClr>
                <a:schemeClr val="dk1"/>
              </a:buClr>
              <a:buSzPts val="1200"/>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33" name="Shape 133"/>
        <p:cNvGrpSpPr/>
        <p:nvPr/>
      </p:nvGrpSpPr>
      <p:grpSpPr>
        <a:xfrm>
          <a:off x="0" y="0"/>
          <a:ext cx="0" cy="0"/>
          <a:chOff x="0" y="0"/>
          <a:chExt cx="0" cy="0"/>
        </a:xfrm>
      </p:grpSpPr>
      <p:grpSp>
        <p:nvGrpSpPr>
          <p:cNvPr id="134" name="Google Shape;134;p17"/>
          <p:cNvGrpSpPr/>
          <p:nvPr/>
        </p:nvGrpSpPr>
        <p:grpSpPr>
          <a:xfrm>
            <a:off x="0" y="-2950"/>
            <a:ext cx="9144000" cy="5143500"/>
            <a:chOff x="0" y="-2950"/>
            <a:chExt cx="9144000" cy="5143500"/>
          </a:xfrm>
        </p:grpSpPr>
        <p:sp>
          <p:nvSpPr>
            <p:cNvPr id="135" name="Google Shape;135;p17"/>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7"/>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7" name="Google Shape;137;p17"/>
            <p:cNvGrpSpPr/>
            <p:nvPr/>
          </p:nvGrpSpPr>
          <p:grpSpPr>
            <a:xfrm>
              <a:off x="719844" y="413550"/>
              <a:ext cx="7703817" cy="121451"/>
              <a:chOff x="3903250" y="612250"/>
              <a:chExt cx="4525800" cy="121451"/>
            </a:xfrm>
          </p:grpSpPr>
          <p:cxnSp>
            <p:nvCxnSpPr>
              <p:cNvPr id="138" name="Google Shape;138;p17"/>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39" name="Google Shape;139;p17"/>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 name="Google Shape;140;p17"/>
            <p:cNvGrpSpPr/>
            <p:nvPr/>
          </p:nvGrpSpPr>
          <p:grpSpPr>
            <a:xfrm rot="10800000" flipH="1">
              <a:off x="719844" y="4608499"/>
              <a:ext cx="7703817" cy="121451"/>
              <a:chOff x="3903250" y="612250"/>
              <a:chExt cx="4525800" cy="121451"/>
            </a:xfrm>
          </p:grpSpPr>
          <p:cxnSp>
            <p:nvCxnSpPr>
              <p:cNvPr id="141" name="Google Shape;141;p17"/>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42" name="Google Shape;142;p17"/>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3" name="Google Shape;143;p17"/>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44" name="Google Shape;144;p17"/>
          <p:cNvSpPr txBox="1"/>
          <p:nvPr>
            <p:ph type="subTitle" idx="1"/>
          </p:nvPr>
        </p:nvSpPr>
        <p:spPr>
          <a:xfrm>
            <a:off x="714975" y="1596152"/>
            <a:ext cx="2180400" cy="497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17"/>
          <p:cNvSpPr txBox="1"/>
          <p:nvPr>
            <p:ph type="subTitle" idx="2"/>
          </p:nvPr>
        </p:nvSpPr>
        <p:spPr>
          <a:xfrm>
            <a:off x="714975" y="2041300"/>
            <a:ext cx="2180400" cy="16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6" name="Google Shape;146;p17"/>
          <p:cNvSpPr txBox="1"/>
          <p:nvPr>
            <p:ph type="subTitle" idx="3"/>
          </p:nvPr>
        </p:nvSpPr>
        <p:spPr>
          <a:xfrm>
            <a:off x="3481801" y="2298038"/>
            <a:ext cx="2180400" cy="16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7" name="Google Shape;147;p17"/>
          <p:cNvSpPr txBox="1"/>
          <p:nvPr>
            <p:ph type="subTitle" idx="4"/>
          </p:nvPr>
        </p:nvSpPr>
        <p:spPr>
          <a:xfrm>
            <a:off x="6248626" y="2554775"/>
            <a:ext cx="2180400" cy="16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48" name="Google Shape;148;p17"/>
          <p:cNvSpPr txBox="1"/>
          <p:nvPr>
            <p:ph type="subTitle" idx="5"/>
          </p:nvPr>
        </p:nvSpPr>
        <p:spPr>
          <a:xfrm>
            <a:off x="3481801" y="1852889"/>
            <a:ext cx="2180400" cy="497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17"/>
          <p:cNvSpPr txBox="1"/>
          <p:nvPr>
            <p:ph type="subTitle" idx="6"/>
          </p:nvPr>
        </p:nvSpPr>
        <p:spPr>
          <a:xfrm>
            <a:off x="6248626" y="2109627"/>
            <a:ext cx="2180400" cy="497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50" name="Shape 150"/>
        <p:cNvGrpSpPr/>
        <p:nvPr/>
      </p:nvGrpSpPr>
      <p:grpSpPr>
        <a:xfrm>
          <a:off x="0" y="0"/>
          <a:ext cx="0" cy="0"/>
          <a:chOff x="0" y="0"/>
          <a:chExt cx="0" cy="0"/>
        </a:xfrm>
      </p:grpSpPr>
      <p:grpSp>
        <p:nvGrpSpPr>
          <p:cNvPr id="151" name="Google Shape;151;p18"/>
          <p:cNvGrpSpPr/>
          <p:nvPr/>
        </p:nvGrpSpPr>
        <p:grpSpPr>
          <a:xfrm>
            <a:off x="0" y="-2950"/>
            <a:ext cx="9144000" cy="5143500"/>
            <a:chOff x="0" y="-2950"/>
            <a:chExt cx="9144000" cy="5143500"/>
          </a:xfrm>
        </p:grpSpPr>
        <p:sp>
          <p:nvSpPr>
            <p:cNvPr id="152" name="Google Shape;152;p18"/>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8"/>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4" name="Google Shape;154;p18"/>
            <p:cNvGrpSpPr/>
            <p:nvPr/>
          </p:nvGrpSpPr>
          <p:grpSpPr>
            <a:xfrm>
              <a:off x="719844" y="413550"/>
              <a:ext cx="7703817" cy="121451"/>
              <a:chOff x="3903250" y="612250"/>
              <a:chExt cx="4525800" cy="121451"/>
            </a:xfrm>
          </p:grpSpPr>
          <p:cxnSp>
            <p:nvCxnSpPr>
              <p:cNvPr id="155" name="Google Shape;155;p18"/>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56" name="Google Shape;156;p18"/>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 name="Google Shape;157;p18"/>
            <p:cNvGrpSpPr/>
            <p:nvPr/>
          </p:nvGrpSpPr>
          <p:grpSpPr>
            <a:xfrm rot="10800000" flipH="1">
              <a:off x="719844" y="4608499"/>
              <a:ext cx="7703817" cy="121451"/>
              <a:chOff x="3903250" y="612250"/>
              <a:chExt cx="4525800" cy="121451"/>
            </a:xfrm>
          </p:grpSpPr>
          <p:cxnSp>
            <p:nvCxnSpPr>
              <p:cNvPr id="158" name="Google Shape;158;p18"/>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59" name="Google Shape;159;p18"/>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0" name="Google Shape;160;p18"/>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61" name="Google Shape;161;p18"/>
          <p:cNvSpPr txBox="1"/>
          <p:nvPr>
            <p:ph type="subTitle" idx="1"/>
          </p:nvPr>
        </p:nvSpPr>
        <p:spPr>
          <a:xfrm>
            <a:off x="2459074" y="1788600"/>
            <a:ext cx="5340900" cy="38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18"/>
          <p:cNvSpPr txBox="1"/>
          <p:nvPr>
            <p:ph type="subTitle" idx="2"/>
          </p:nvPr>
        </p:nvSpPr>
        <p:spPr>
          <a:xfrm>
            <a:off x="2459074" y="2887263"/>
            <a:ext cx="5340900" cy="38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18"/>
          <p:cNvSpPr txBox="1"/>
          <p:nvPr>
            <p:ph type="subTitle" idx="3"/>
          </p:nvPr>
        </p:nvSpPr>
        <p:spPr>
          <a:xfrm>
            <a:off x="2459074" y="3985925"/>
            <a:ext cx="5340900" cy="38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18"/>
          <p:cNvSpPr txBox="1"/>
          <p:nvPr>
            <p:ph type="subTitle" idx="4"/>
          </p:nvPr>
        </p:nvSpPr>
        <p:spPr>
          <a:xfrm>
            <a:off x="2459076" y="1419650"/>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65" name="Google Shape;165;p18"/>
          <p:cNvSpPr txBox="1"/>
          <p:nvPr>
            <p:ph type="subTitle" idx="5"/>
          </p:nvPr>
        </p:nvSpPr>
        <p:spPr>
          <a:xfrm>
            <a:off x="2459076" y="2518318"/>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66" name="Google Shape;166;p18"/>
          <p:cNvSpPr txBox="1"/>
          <p:nvPr>
            <p:ph type="subTitle" idx="6"/>
          </p:nvPr>
        </p:nvSpPr>
        <p:spPr>
          <a:xfrm>
            <a:off x="2459076" y="3616985"/>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67" name="Shape 167"/>
        <p:cNvGrpSpPr/>
        <p:nvPr/>
      </p:nvGrpSpPr>
      <p:grpSpPr>
        <a:xfrm>
          <a:off x="0" y="0"/>
          <a:ext cx="0" cy="0"/>
          <a:chOff x="0" y="0"/>
          <a:chExt cx="0" cy="0"/>
        </a:xfrm>
      </p:grpSpPr>
      <p:grpSp>
        <p:nvGrpSpPr>
          <p:cNvPr id="168" name="Google Shape;168;p19"/>
          <p:cNvGrpSpPr/>
          <p:nvPr/>
        </p:nvGrpSpPr>
        <p:grpSpPr>
          <a:xfrm>
            <a:off x="0" y="-2950"/>
            <a:ext cx="9144000" cy="5143500"/>
            <a:chOff x="0" y="-2950"/>
            <a:chExt cx="9144000" cy="5143500"/>
          </a:xfrm>
        </p:grpSpPr>
        <p:sp>
          <p:nvSpPr>
            <p:cNvPr id="169" name="Google Shape;169;p19"/>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9"/>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1" name="Google Shape;171;p19"/>
            <p:cNvGrpSpPr/>
            <p:nvPr/>
          </p:nvGrpSpPr>
          <p:grpSpPr>
            <a:xfrm>
              <a:off x="719844" y="413550"/>
              <a:ext cx="7703817" cy="121451"/>
              <a:chOff x="3903250" y="612250"/>
              <a:chExt cx="4525800" cy="121451"/>
            </a:xfrm>
          </p:grpSpPr>
          <p:cxnSp>
            <p:nvCxnSpPr>
              <p:cNvPr id="172" name="Google Shape;172;p19"/>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73" name="Google Shape;173;p19"/>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9"/>
            <p:cNvGrpSpPr/>
            <p:nvPr/>
          </p:nvGrpSpPr>
          <p:grpSpPr>
            <a:xfrm rot="10800000" flipH="1">
              <a:off x="719844" y="4608499"/>
              <a:ext cx="7703817" cy="121451"/>
              <a:chOff x="3903250" y="612250"/>
              <a:chExt cx="4525800" cy="121451"/>
            </a:xfrm>
          </p:grpSpPr>
          <p:cxnSp>
            <p:nvCxnSpPr>
              <p:cNvPr id="175" name="Google Shape;175;p19"/>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76" name="Google Shape;176;p19"/>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7" name="Google Shape;177;p19"/>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19"/>
          <p:cNvSpPr txBox="1"/>
          <p:nvPr>
            <p:ph type="subTitle" idx="1"/>
          </p:nvPr>
        </p:nvSpPr>
        <p:spPr>
          <a:xfrm>
            <a:off x="788074" y="1282827"/>
            <a:ext cx="3342600" cy="539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19"/>
          <p:cNvSpPr txBox="1"/>
          <p:nvPr>
            <p:ph type="subTitle" idx="2"/>
          </p:nvPr>
        </p:nvSpPr>
        <p:spPr>
          <a:xfrm>
            <a:off x="788075" y="1756175"/>
            <a:ext cx="3342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80" name="Google Shape;180;p19"/>
          <p:cNvSpPr txBox="1"/>
          <p:nvPr>
            <p:ph type="subTitle" idx="3"/>
          </p:nvPr>
        </p:nvSpPr>
        <p:spPr>
          <a:xfrm>
            <a:off x="5013326" y="1756175"/>
            <a:ext cx="3342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81" name="Google Shape;181;p19"/>
          <p:cNvSpPr txBox="1"/>
          <p:nvPr>
            <p:ph type="subTitle" idx="4"/>
          </p:nvPr>
        </p:nvSpPr>
        <p:spPr>
          <a:xfrm>
            <a:off x="788075" y="3352100"/>
            <a:ext cx="3342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82" name="Google Shape;182;p19"/>
          <p:cNvSpPr txBox="1"/>
          <p:nvPr>
            <p:ph type="subTitle" idx="5"/>
          </p:nvPr>
        </p:nvSpPr>
        <p:spPr>
          <a:xfrm>
            <a:off x="5013326" y="3352100"/>
            <a:ext cx="3342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83" name="Google Shape;183;p19"/>
          <p:cNvSpPr txBox="1"/>
          <p:nvPr>
            <p:ph type="subTitle" idx="6"/>
          </p:nvPr>
        </p:nvSpPr>
        <p:spPr>
          <a:xfrm>
            <a:off x="788074" y="2878752"/>
            <a:ext cx="3342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4" name="Google Shape;184;p19"/>
          <p:cNvSpPr txBox="1"/>
          <p:nvPr>
            <p:ph type="subTitle" idx="7"/>
          </p:nvPr>
        </p:nvSpPr>
        <p:spPr>
          <a:xfrm>
            <a:off x="5013324" y="1282827"/>
            <a:ext cx="3342600" cy="539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19"/>
          <p:cNvSpPr txBox="1"/>
          <p:nvPr>
            <p:ph type="subTitle" idx="8"/>
          </p:nvPr>
        </p:nvSpPr>
        <p:spPr>
          <a:xfrm>
            <a:off x="5013324" y="2878752"/>
            <a:ext cx="3342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86" name="Shape 186"/>
        <p:cNvGrpSpPr/>
        <p:nvPr/>
      </p:nvGrpSpPr>
      <p:grpSpPr>
        <a:xfrm>
          <a:off x="0" y="0"/>
          <a:ext cx="0" cy="0"/>
          <a:chOff x="0" y="0"/>
          <a:chExt cx="0" cy="0"/>
        </a:xfrm>
      </p:grpSpPr>
      <p:grpSp>
        <p:nvGrpSpPr>
          <p:cNvPr id="187" name="Google Shape;187;p20"/>
          <p:cNvGrpSpPr/>
          <p:nvPr/>
        </p:nvGrpSpPr>
        <p:grpSpPr>
          <a:xfrm>
            <a:off x="0" y="-2950"/>
            <a:ext cx="9144000" cy="5143500"/>
            <a:chOff x="0" y="-2950"/>
            <a:chExt cx="9144000" cy="5143500"/>
          </a:xfrm>
        </p:grpSpPr>
        <p:sp>
          <p:nvSpPr>
            <p:cNvPr id="188" name="Google Shape;188;p20"/>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0"/>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0" name="Google Shape;190;p20"/>
            <p:cNvGrpSpPr/>
            <p:nvPr/>
          </p:nvGrpSpPr>
          <p:grpSpPr>
            <a:xfrm>
              <a:off x="719844" y="413550"/>
              <a:ext cx="7703817" cy="121451"/>
              <a:chOff x="3903250" y="612250"/>
              <a:chExt cx="4525800" cy="121451"/>
            </a:xfrm>
          </p:grpSpPr>
          <p:cxnSp>
            <p:nvCxnSpPr>
              <p:cNvPr id="191" name="Google Shape;191;p2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92" name="Google Shape;192;p2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 name="Google Shape;193;p20"/>
            <p:cNvGrpSpPr/>
            <p:nvPr/>
          </p:nvGrpSpPr>
          <p:grpSpPr>
            <a:xfrm rot="10800000" flipH="1">
              <a:off x="719844" y="4608499"/>
              <a:ext cx="7703817" cy="121451"/>
              <a:chOff x="3903250" y="612250"/>
              <a:chExt cx="4525800" cy="121451"/>
            </a:xfrm>
          </p:grpSpPr>
          <p:cxnSp>
            <p:nvCxnSpPr>
              <p:cNvPr id="194" name="Google Shape;194;p2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195" name="Google Shape;195;p2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96" name="Google Shape;196;p20"/>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197" name="Google Shape;197;p20"/>
          <p:cNvSpPr txBox="1"/>
          <p:nvPr>
            <p:ph type="subTitle" idx="1"/>
          </p:nvPr>
        </p:nvSpPr>
        <p:spPr>
          <a:xfrm>
            <a:off x="720825" y="1758696"/>
            <a:ext cx="2459100" cy="96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98" name="Google Shape;198;p20"/>
          <p:cNvSpPr txBox="1"/>
          <p:nvPr>
            <p:ph type="subTitle" idx="2"/>
          </p:nvPr>
        </p:nvSpPr>
        <p:spPr>
          <a:xfrm>
            <a:off x="3343751" y="1758696"/>
            <a:ext cx="2459100" cy="96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99" name="Google Shape;199;p20"/>
          <p:cNvSpPr txBox="1"/>
          <p:nvPr>
            <p:ph type="subTitle" idx="3"/>
          </p:nvPr>
        </p:nvSpPr>
        <p:spPr>
          <a:xfrm>
            <a:off x="5966677" y="1758696"/>
            <a:ext cx="2454000" cy="96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00" name="Google Shape;200;p20"/>
          <p:cNvSpPr txBox="1"/>
          <p:nvPr>
            <p:ph type="subTitle" idx="4"/>
          </p:nvPr>
        </p:nvSpPr>
        <p:spPr>
          <a:xfrm>
            <a:off x="720825" y="3512625"/>
            <a:ext cx="2459100" cy="96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01" name="Google Shape;201;p20"/>
          <p:cNvSpPr txBox="1"/>
          <p:nvPr>
            <p:ph type="subTitle" idx="5"/>
          </p:nvPr>
        </p:nvSpPr>
        <p:spPr>
          <a:xfrm>
            <a:off x="3343751" y="3512625"/>
            <a:ext cx="2459100" cy="96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02" name="Google Shape;202;p20"/>
          <p:cNvSpPr txBox="1"/>
          <p:nvPr>
            <p:ph type="subTitle" idx="6"/>
          </p:nvPr>
        </p:nvSpPr>
        <p:spPr>
          <a:xfrm>
            <a:off x="5966677" y="3512625"/>
            <a:ext cx="2454000" cy="96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03" name="Google Shape;203;p20"/>
          <p:cNvSpPr txBox="1"/>
          <p:nvPr>
            <p:ph type="subTitle" idx="7"/>
          </p:nvPr>
        </p:nvSpPr>
        <p:spPr>
          <a:xfrm>
            <a:off x="720822" y="1283208"/>
            <a:ext cx="2459100" cy="537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4" name="Google Shape;204;p20"/>
          <p:cNvSpPr txBox="1"/>
          <p:nvPr>
            <p:ph type="subTitle" idx="8"/>
          </p:nvPr>
        </p:nvSpPr>
        <p:spPr>
          <a:xfrm>
            <a:off x="3343751" y="1283208"/>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0"/>
          <p:cNvSpPr txBox="1"/>
          <p:nvPr>
            <p:ph type="subTitle" idx="9"/>
          </p:nvPr>
        </p:nvSpPr>
        <p:spPr>
          <a:xfrm>
            <a:off x="5966677" y="1283208"/>
            <a:ext cx="24540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6" name="Google Shape;206;p20"/>
          <p:cNvSpPr txBox="1"/>
          <p:nvPr>
            <p:ph type="subTitle" idx="13"/>
          </p:nvPr>
        </p:nvSpPr>
        <p:spPr>
          <a:xfrm>
            <a:off x="720822" y="3025827"/>
            <a:ext cx="2459100" cy="5373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 name="Google Shape;207;p20"/>
          <p:cNvSpPr txBox="1"/>
          <p:nvPr>
            <p:ph type="subTitle" idx="14"/>
          </p:nvPr>
        </p:nvSpPr>
        <p:spPr>
          <a:xfrm>
            <a:off x="3343751" y="3025827"/>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 name="Google Shape;208;p20"/>
          <p:cNvSpPr txBox="1"/>
          <p:nvPr>
            <p:ph type="subTitle" idx="15"/>
          </p:nvPr>
        </p:nvSpPr>
        <p:spPr>
          <a:xfrm>
            <a:off x="5964127" y="3025827"/>
            <a:ext cx="24591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0" y="-2950"/>
            <a:ext cx="9144000" cy="5143500"/>
            <a:chOff x="0" y="-2950"/>
            <a:chExt cx="9144000" cy="5143500"/>
          </a:xfrm>
        </p:grpSpPr>
        <p:sp>
          <p:nvSpPr>
            <p:cNvPr id="16" name="Google Shape;16;p3"/>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 name="Google Shape;18;p3"/>
          <p:cNvSpPr txBox="1"/>
          <p:nvPr>
            <p:ph type="title"/>
          </p:nvPr>
        </p:nvSpPr>
        <p:spPr>
          <a:xfrm>
            <a:off x="4501823" y="2350088"/>
            <a:ext cx="3931500" cy="16401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9" name="Google Shape;19;p3"/>
          <p:cNvSpPr txBox="1"/>
          <p:nvPr>
            <p:ph type="title" idx="2" hasCustomPrompt="1"/>
          </p:nvPr>
        </p:nvSpPr>
        <p:spPr>
          <a:xfrm>
            <a:off x="5598100" y="1153312"/>
            <a:ext cx="1739100" cy="973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209" name="Shape 209"/>
        <p:cNvGrpSpPr/>
        <p:nvPr/>
      </p:nvGrpSpPr>
      <p:grpSpPr>
        <a:xfrm>
          <a:off x="0" y="0"/>
          <a:ext cx="0" cy="0"/>
          <a:chOff x="0" y="0"/>
          <a:chExt cx="0" cy="0"/>
        </a:xfrm>
      </p:grpSpPr>
      <p:grpSp>
        <p:nvGrpSpPr>
          <p:cNvPr id="210" name="Google Shape;210;p21"/>
          <p:cNvGrpSpPr/>
          <p:nvPr/>
        </p:nvGrpSpPr>
        <p:grpSpPr>
          <a:xfrm>
            <a:off x="0" y="-2950"/>
            <a:ext cx="9144000" cy="5143500"/>
            <a:chOff x="0" y="-2950"/>
            <a:chExt cx="9144000" cy="5143500"/>
          </a:xfrm>
        </p:grpSpPr>
        <p:sp>
          <p:nvSpPr>
            <p:cNvPr id="211" name="Google Shape;211;p21"/>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1"/>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3" name="Google Shape;213;p21"/>
          <p:cNvSpPr txBox="1"/>
          <p:nvPr>
            <p:ph type="ctrTitle"/>
          </p:nvPr>
        </p:nvSpPr>
        <p:spPr>
          <a:xfrm>
            <a:off x="715100" y="747450"/>
            <a:ext cx="3690300" cy="105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14" name="Google Shape;214;p21"/>
          <p:cNvSpPr txBox="1"/>
          <p:nvPr>
            <p:ph type="subTitle" idx="1"/>
          </p:nvPr>
        </p:nvSpPr>
        <p:spPr>
          <a:xfrm>
            <a:off x="715175" y="1760450"/>
            <a:ext cx="3690300" cy="10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215" name="Google Shape;215;p21"/>
          <p:cNvSpPr txBox="1"/>
          <p:nvPr/>
        </p:nvSpPr>
        <p:spPr>
          <a:xfrm>
            <a:off x="715163" y="3492425"/>
            <a:ext cx="3690300" cy="54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000">
                <a:solidFill>
                  <a:schemeClr val="dk1"/>
                </a:solidFill>
                <a:latin typeface="Albert Sans Medium"/>
                <a:ea typeface="Albert Sans Medium"/>
                <a:cs typeface="Albert Sans Medium"/>
                <a:sym typeface="Albert Sans Medium"/>
              </a:rPr>
              <a:t>CREDITS: This presentation template was created by </a:t>
            </a:r>
            <a:r>
              <a:rPr lang="en-GB" sz="1000" b="1" u="sng">
                <a:solidFill>
                  <a:schemeClr val="dk2"/>
                </a:solidFill>
                <a:latin typeface="Albert Sans"/>
                <a:ea typeface="Albert Sans"/>
                <a:cs typeface="Albert Sans"/>
                <a:sym typeface="Albert Sans"/>
                <a:hlinkClick r:id="rId2"/>
              </a:rPr>
              <a:t>Slidesgo</a:t>
            </a:r>
            <a:r>
              <a:rPr lang="en-GB" sz="1000">
                <a:solidFill>
                  <a:schemeClr val="dk1"/>
                </a:solidFill>
                <a:latin typeface="Albert Sans Medium"/>
                <a:ea typeface="Albert Sans Medium"/>
                <a:cs typeface="Albert Sans Medium"/>
                <a:sym typeface="Albert Sans Medium"/>
              </a:rPr>
              <a:t>, including icons by </a:t>
            </a:r>
            <a:r>
              <a:rPr lang="en-GB" sz="1000" b="1" u="sng">
                <a:solidFill>
                  <a:schemeClr val="dk2"/>
                </a:solidFill>
                <a:latin typeface="Albert Sans"/>
                <a:ea typeface="Albert Sans"/>
                <a:cs typeface="Albert Sans"/>
                <a:sym typeface="Albert Sans"/>
                <a:hlinkClick r:id="rId3"/>
              </a:rPr>
              <a:t>Flaticon</a:t>
            </a:r>
            <a:r>
              <a:rPr lang="en-GB" sz="1000">
                <a:solidFill>
                  <a:schemeClr val="dk1"/>
                </a:solidFill>
                <a:latin typeface="Albert Sans Medium"/>
                <a:ea typeface="Albert Sans Medium"/>
                <a:cs typeface="Albert Sans Medium"/>
                <a:sym typeface="Albert Sans Medium"/>
              </a:rPr>
              <a:t>, and infographics &amp; images by </a:t>
            </a:r>
            <a:r>
              <a:rPr lang="en-GB" sz="1000" b="1" u="sng">
                <a:solidFill>
                  <a:schemeClr val="dk2"/>
                </a:solidFill>
                <a:latin typeface="Albert Sans"/>
                <a:ea typeface="Albert Sans"/>
                <a:cs typeface="Albert Sans"/>
                <a:sym typeface="Albert Sans"/>
                <a:hlinkClick r:id="rId4"/>
              </a:rPr>
              <a:t>Freepik</a:t>
            </a:r>
            <a:endParaRPr sz="1000" b="1" u="sng">
              <a:solidFill>
                <a:schemeClr val="dk2"/>
              </a:solidFill>
              <a:latin typeface="Albert Sans"/>
              <a:ea typeface="Albert Sans"/>
              <a:cs typeface="Albert Sans"/>
              <a:sym typeface="Albert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216" name="Shape 216"/>
        <p:cNvGrpSpPr/>
        <p:nvPr/>
      </p:nvGrpSpPr>
      <p:grpSpPr>
        <a:xfrm>
          <a:off x="0" y="0"/>
          <a:ext cx="0" cy="0"/>
          <a:chOff x="0" y="0"/>
          <a:chExt cx="0" cy="0"/>
        </a:xfrm>
      </p:grpSpPr>
      <p:grpSp>
        <p:nvGrpSpPr>
          <p:cNvPr id="217" name="Google Shape;217;p22"/>
          <p:cNvGrpSpPr/>
          <p:nvPr/>
        </p:nvGrpSpPr>
        <p:grpSpPr>
          <a:xfrm>
            <a:off x="0" y="-2950"/>
            <a:ext cx="9144000" cy="5143500"/>
            <a:chOff x="0" y="-2950"/>
            <a:chExt cx="9144000" cy="5143500"/>
          </a:xfrm>
        </p:grpSpPr>
        <p:sp>
          <p:nvSpPr>
            <p:cNvPr id="218" name="Google Shape;218;p22"/>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2"/>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 name="Google Shape;220;p22"/>
            <p:cNvGrpSpPr/>
            <p:nvPr/>
          </p:nvGrpSpPr>
          <p:grpSpPr>
            <a:xfrm>
              <a:off x="719844" y="413550"/>
              <a:ext cx="7703817" cy="121451"/>
              <a:chOff x="3903250" y="612250"/>
              <a:chExt cx="4525800" cy="121451"/>
            </a:xfrm>
          </p:grpSpPr>
          <p:cxnSp>
            <p:nvCxnSpPr>
              <p:cNvPr id="221" name="Google Shape;221;p22"/>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22" name="Google Shape;222;p22"/>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 name="Google Shape;223;p22"/>
            <p:cNvGrpSpPr/>
            <p:nvPr/>
          </p:nvGrpSpPr>
          <p:grpSpPr>
            <a:xfrm rot="10800000" flipH="1">
              <a:off x="719844" y="4608499"/>
              <a:ext cx="7703817" cy="121451"/>
              <a:chOff x="3903250" y="612250"/>
              <a:chExt cx="4525800" cy="121451"/>
            </a:xfrm>
          </p:grpSpPr>
          <p:cxnSp>
            <p:nvCxnSpPr>
              <p:cNvPr id="224" name="Google Shape;224;p22"/>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25" name="Google Shape;225;p22"/>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226" name="Shape 226"/>
        <p:cNvGrpSpPr/>
        <p:nvPr/>
      </p:nvGrpSpPr>
      <p:grpSpPr>
        <a:xfrm>
          <a:off x="0" y="0"/>
          <a:ext cx="0" cy="0"/>
          <a:chOff x="0" y="0"/>
          <a:chExt cx="0" cy="0"/>
        </a:xfrm>
      </p:grpSpPr>
      <p:grpSp>
        <p:nvGrpSpPr>
          <p:cNvPr id="227" name="Google Shape;227;p23"/>
          <p:cNvGrpSpPr/>
          <p:nvPr/>
        </p:nvGrpSpPr>
        <p:grpSpPr>
          <a:xfrm>
            <a:off x="0" y="-2950"/>
            <a:ext cx="9144000" cy="5143500"/>
            <a:chOff x="0" y="-2950"/>
            <a:chExt cx="9144000" cy="5143500"/>
          </a:xfrm>
        </p:grpSpPr>
        <p:sp>
          <p:nvSpPr>
            <p:cNvPr id="228" name="Google Shape;228;p23"/>
            <p:cNvSpPr/>
            <p:nvPr/>
          </p:nvSpPr>
          <p:spPr>
            <a:xfrm>
              <a:off x="221400" y="217650"/>
              <a:ext cx="8701200" cy="4708200"/>
            </a:xfrm>
            <a:prstGeom prst="roundRect">
              <a:avLst>
                <a:gd name="adj" fmla="val 613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3"/>
            <p:cNvSpPr/>
            <p:nvPr/>
          </p:nvSpPr>
          <p:spPr>
            <a:xfrm>
              <a:off x="0" y="-2950"/>
              <a:ext cx="9144000" cy="5143500"/>
            </a:xfrm>
            <a:prstGeom prst="frame">
              <a:avLst>
                <a:gd name="adj1" fmla="val 199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0" name="Google Shape;230;p23"/>
            <p:cNvGrpSpPr/>
            <p:nvPr/>
          </p:nvGrpSpPr>
          <p:grpSpPr>
            <a:xfrm>
              <a:off x="1805051" y="413550"/>
              <a:ext cx="5533902" cy="121451"/>
              <a:chOff x="1524638" y="612250"/>
              <a:chExt cx="5772900" cy="121451"/>
            </a:xfrm>
          </p:grpSpPr>
          <p:cxnSp>
            <p:nvCxnSpPr>
              <p:cNvPr id="231" name="Google Shape;231;p23"/>
              <p:cNvCxnSpPr/>
              <p:nvPr/>
            </p:nvCxnSpPr>
            <p:spPr>
              <a:xfrm>
                <a:off x="1524829" y="733701"/>
                <a:ext cx="5772600" cy="0"/>
              </a:xfrm>
              <a:prstGeom prst="straightConnector1">
                <a:avLst/>
              </a:prstGeom>
              <a:noFill/>
              <a:ln w="19050" cap="flat" cmpd="sng">
                <a:solidFill>
                  <a:schemeClr val="dk2"/>
                </a:solidFill>
                <a:prstDash val="solid"/>
                <a:round/>
                <a:headEnd type="none" w="med" len="med"/>
                <a:tailEnd type="none" w="med" len="med"/>
              </a:ln>
            </p:spPr>
          </p:cxnSp>
          <p:sp>
            <p:nvSpPr>
              <p:cNvPr id="232" name="Google Shape;232;p23"/>
              <p:cNvSpPr/>
              <p:nvPr/>
            </p:nvSpPr>
            <p:spPr>
              <a:xfrm>
                <a:off x="1524638" y="612250"/>
                <a:ext cx="5772900" cy="7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 name="Google Shape;233;p23"/>
            <p:cNvGrpSpPr/>
            <p:nvPr/>
          </p:nvGrpSpPr>
          <p:grpSpPr>
            <a:xfrm rot="10800000" flipH="1">
              <a:off x="1805051" y="4608499"/>
              <a:ext cx="5533902" cy="121451"/>
              <a:chOff x="1524638" y="612250"/>
              <a:chExt cx="5772900" cy="121451"/>
            </a:xfrm>
          </p:grpSpPr>
          <p:cxnSp>
            <p:nvCxnSpPr>
              <p:cNvPr id="234" name="Google Shape;234;p23"/>
              <p:cNvCxnSpPr/>
              <p:nvPr/>
            </p:nvCxnSpPr>
            <p:spPr>
              <a:xfrm>
                <a:off x="1524829" y="733701"/>
                <a:ext cx="5772600" cy="0"/>
              </a:xfrm>
              <a:prstGeom prst="straightConnector1">
                <a:avLst/>
              </a:prstGeom>
              <a:noFill/>
              <a:ln w="19050" cap="flat" cmpd="sng">
                <a:solidFill>
                  <a:schemeClr val="dk2"/>
                </a:solidFill>
                <a:prstDash val="solid"/>
                <a:round/>
                <a:headEnd type="none" w="med" len="med"/>
                <a:tailEnd type="none" w="med" len="med"/>
              </a:ln>
            </p:spPr>
          </p:cxnSp>
          <p:sp>
            <p:nvSpPr>
              <p:cNvPr id="235" name="Google Shape;235;p23"/>
              <p:cNvSpPr/>
              <p:nvPr/>
            </p:nvSpPr>
            <p:spPr>
              <a:xfrm>
                <a:off x="1524638" y="612250"/>
                <a:ext cx="5772900" cy="7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28650" y="4767263"/>
            <a:ext cx="2057400" cy="273844"/>
          </a:xfrm>
        </p:spPr>
        <p:txBody>
          <a:bodyPr/>
          <a:lstStyle/>
          <a:p>
            <a:fld id="{6C86F83D-1D36-7C4A-A0C1-179C0428BCAF}" type="datetimeFigureOut">
              <a:rPr lang="en-US" smtClean="0"/>
            </a:fld>
            <a:endParaRPr lang="en-US"/>
          </a:p>
        </p:txBody>
      </p:sp>
      <p:sp>
        <p:nvSpPr>
          <p:cNvPr id="5" name="Footer Placeholder 4"/>
          <p:cNvSpPr>
            <a:spLocks noGrp="1"/>
          </p:cNvSpPr>
          <p:nvPr>
            <p:ph type="ftr" sz="quarter" idx="11"/>
          </p:nvPr>
        </p:nvSpPr>
        <p:spPr>
          <a:xfrm>
            <a:off x="3028950" y="4767263"/>
            <a:ext cx="3086100" cy="273844"/>
          </a:xfrm>
        </p:spPr>
        <p:txBody>
          <a:bodyPr/>
          <a:lstStyle/>
          <a:p>
            <a:endParaRPr lang="en-US"/>
          </a:p>
        </p:txBody>
      </p:sp>
      <p:sp>
        <p:nvSpPr>
          <p:cNvPr id="6" name="Slide Number Placeholder 5"/>
          <p:cNvSpPr>
            <a:spLocks noGrp="1"/>
          </p:cNvSpPr>
          <p:nvPr>
            <p:ph type="sldNum" sz="quarter" idx="12"/>
          </p:nvPr>
        </p:nvSpPr>
        <p:spPr>
          <a:xfrm>
            <a:off x="6457950" y="4767263"/>
            <a:ext cx="2057400" cy="273844"/>
          </a:xfrm>
        </p:spPr>
        <p:txBody>
          <a:bodyPr/>
          <a:lstStyle/>
          <a:p>
            <a:fld id="{331C45E0-6487-DC4D-BB93-542279503A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grpSp>
        <p:nvGrpSpPr>
          <p:cNvPr id="21" name="Google Shape;21;p4"/>
          <p:cNvGrpSpPr/>
          <p:nvPr/>
        </p:nvGrpSpPr>
        <p:grpSpPr>
          <a:xfrm>
            <a:off x="0" y="-2950"/>
            <a:ext cx="9144000" cy="5143500"/>
            <a:chOff x="0" y="-2950"/>
            <a:chExt cx="9144000" cy="5143500"/>
          </a:xfrm>
        </p:grpSpPr>
        <p:sp>
          <p:nvSpPr>
            <p:cNvPr id="22" name="Google Shape;22;p4"/>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4"/>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 name="Google Shape;24;p4"/>
            <p:cNvGrpSpPr/>
            <p:nvPr/>
          </p:nvGrpSpPr>
          <p:grpSpPr>
            <a:xfrm>
              <a:off x="719844" y="413550"/>
              <a:ext cx="7703817" cy="121451"/>
              <a:chOff x="3903250" y="612250"/>
              <a:chExt cx="4525800" cy="121451"/>
            </a:xfrm>
          </p:grpSpPr>
          <p:cxnSp>
            <p:nvCxnSpPr>
              <p:cNvPr id="25" name="Google Shape;25;p4"/>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6" name="Google Shape;26;p4"/>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 name="Google Shape;27;p4"/>
            <p:cNvGrpSpPr/>
            <p:nvPr/>
          </p:nvGrpSpPr>
          <p:grpSpPr>
            <a:xfrm rot="10800000" flipH="1">
              <a:off x="719844" y="4608499"/>
              <a:ext cx="7703817" cy="121451"/>
              <a:chOff x="3903250" y="612250"/>
              <a:chExt cx="4525800" cy="121451"/>
            </a:xfrm>
          </p:grpSpPr>
          <p:cxnSp>
            <p:nvCxnSpPr>
              <p:cNvPr id="28" name="Google Shape;28;p4"/>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 name="Google Shape;29;p4"/>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0" name="Google Shape;30;p4"/>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31" name="Google Shape;31;p4"/>
          <p:cNvSpPr txBox="1"/>
          <p:nvPr>
            <p:ph type="body" idx="1"/>
          </p:nvPr>
        </p:nvSpPr>
        <p:spPr>
          <a:xfrm>
            <a:off x="720000" y="1152475"/>
            <a:ext cx="7704000" cy="1419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grpSp>
        <p:nvGrpSpPr>
          <p:cNvPr id="33" name="Google Shape;33;p5"/>
          <p:cNvGrpSpPr/>
          <p:nvPr/>
        </p:nvGrpSpPr>
        <p:grpSpPr>
          <a:xfrm>
            <a:off x="0" y="-2950"/>
            <a:ext cx="9144000" cy="5143500"/>
            <a:chOff x="0" y="-2950"/>
            <a:chExt cx="9144000" cy="5143500"/>
          </a:xfrm>
        </p:grpSpPr>
        <p:sp>
          <p:nvSpPr>
            <p:cNvPr id="34" name="Google Shape;34;p5"/>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oogle Shape;36;p5"/>
            <p:cNvGrpSpPr/>
            <p:nvPr/>
          </p:nvGrpSpPr>
          <p:grpSpPr>
            <a:xfrm>
              <a:off x="719844" y="413550"/>
              <a:ext cx="7703817" cy="121451"/>
              <a:chOff x="3903250" y="612250"/>
              <a:chExt cx="4525800" cy="121451"/>
            </a:xfrm>
          </p:grpSpPr>
          <p:cxnSp>
            <p:nvCxnSpPr>
              <p:cNvPr id="37" name="Google Shape;37;p5"/>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8" name="Google Shape;38;p5"/>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 name="Google Shape;39;p5"/>
            <p:cNvGrpSpPr/>
            <p:nvPr/>
          </p:nvGrpSpPr>
          <p:grpSpPr>
            <a:xfrm rot="10800000" flipH="1">
              <a:off x="719844" y="4608499"/>
              <a:ext cx="7703817" cy="121451"/>
              <a:chOff x="3903250" y="612250"/>
              <a:chExt cx="4525800" cy="121451"/>
            </a:xfrm>
          </p:grpSpPr>
          <p:cxnSp>
            <p:nvCxnSpPr>
              <p:cNvPr id="40" name="Google Shape;40;p5"/>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41" name="Google Shape;41;p5"/>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 name="Google Shape;42;p5"/>
          <p:cNvSpPr txBox="1"/>
          <p:nvPr>
            <p:ph type="subTitle" idx="1"/>
          </p:nvPr>
        </p:nvSpPr>
        <p:spPr>
          <a:xfrm>
            <a:off x="720000" y="1893077"/>
            <a:ext cx="2907600" cy="4977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000" b="1">
                <a:latin typeface="Miriam Libre"/>
                <a:ea typeface="Miriam Libre"/>
                <a:cs typeface="Miriam Libre"/>
                <a:sym typeface="Miriam Libr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 name="Google Shape;43;p5"/>
          <p:cNvSpPr txBox="1"/>
          <p:nvPr>
            <p:ph type="subTitle" idx="2"/>
          </p:nvPr>
        </p:nvSpPr>
        <p:spPr>
          <a:xfrm>
            <a:off x="5516400" y="1893077"/>
            <a:ext cx="2907600" cy="49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latin typeface="Miriam Libre"/>
                <a:ea typeface="Miriam Libre"/>
                <a:cs typeface="Miriam Libre"/>
                <a:sym typeface="Miriam Libr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 name="Google Shape;44;p5"/>
          <p:cNvSpPr txBox="1"/>
          <p:nvPr>
            <p:ph type="subTitle" idx="3"/>
          </p:nvPr>
        </p:nvSpPr>
        <p:spPr>
          <a:xfrm>
            <a:off x="720000" y="2342125"/>
            <a:ext cx="2907600" cy="179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atin typeface="Albert Sans Medium"/>
                <a:ea typeface="Albert Sans Medium"/>
                <a:cs typeface="Albert Sans Medium"/>
                <a:sym typeface="Albert Sans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45" name="Google Shape;45;p5"/>
          <p:cNvSpPr txBox="1"/>
          <p:nvPr>
            <p:ph type="subTitle" idx="4"/>
          </p:nvPr>
        </p:nvSpPr>
        <p:spPr>
          <a:xfrm>
            <a:off x="5516400" y="2342125"/>
            <a:ext cx="2907600" cy="179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lbert Sans Medium"/>
                <a:ea typeface="Albert Sans Medium"/>
                <a:cs typeface="Albert Sans Medium"/>
                <a:sym typeface="Albert Sans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46" name="Google Shape;46;p5"/>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7" name="Shape 47"/>
        <p:cNvGrpSpPr/>
        <p:nvPr/>
      </p:nvGrpSpPr>
      <p:grpSpPr>
        <a:xfrm>
          <a:off x="0" y="0"/>
          <a:ext cx="0" cy="0"/>
          <a:chOff x="0" y="0"/>
          <a:chExt cx="0" cy="0"/>
        </a:xfrm>
      </p:grpSpPr>
      <p:grpSp>
        <p:nvGrpSpPr>
          <p:cNvPr id="48" name="Google Shape;48;p6"/>
          <p:cNvGrpSpPr/>
          <p:nvPr/>
        </p:nvGrpSpPr>
        <p:grpSpPr>
          <a:xfrm>
            <a:off x="0" y="-2950"/>
            <a:ext cx="9144000" cy="5143500"/>
            <a:chOff x="0" y="-2950"/>
            <a:chExt cx="9144000" cy="5143500"/>
          </a:xfrm>
        </p:grpSpPr>
        <p:sp>
          <p:nvSpPr>
            <p:cNvPr id="49" name="Google Shape;49;p6"/>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 name="Google Shape;51;p6"/>
            <p:cNvGrpSpPr/>
            <p:nvPr/>
          </p:nvGrpSpPr>
          <p:grpSpPr>
            <a:xfrm>
              <a:off x="719844" y="413550"/>
              <a:ext cx="7703817" cy="121451"/>
              <a:chOff x="3903250" y="612250"/>
              <a:chExt cx="4525800" cy="121451"/>
            </a:xfrm>
          </p:grpSpPr>
          <p:cxnSp>
            <p:nvCxnSpPr>
              <p:cNvPr id="52" name="Google Shape;52;p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53" name="Google Shape;53;p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54;p6"/>
            <p:cNvGrpSpPr/>
            <p:nvPr/>
          </p:nvGrpSpPr>
          <p:grpSpPr>
            <a:xfrm rot="10800000" flipH="1">
              <a:off x="719844" y="4608499"/>
              <a:ext cx="7703817" cy="121451"/>
              <a:chOff x="3903250" y="612250"/>
              <a:chExt cx="4525800" cy="121451"/>
            </a:xfrm>
          </p:grpSpPr>
          <p:cxnSp>
            <p:nvCxnSpPr>
              <p:cNvPr id="55" name="Google Shape;55;p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56" name="Google Shape;56;p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7" name="Google Shape;57;p6"/>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0" y="-2950"/>
            <a:ext cx="9144000" cy="5143500"/>
            <a:chOff x="0" y="-2950"/>
            <a:chExt cx="9144000" cy="5143500"/>
          </a:xfrm>
        </p:grpSpPr>
        <p:sp>
          <p:nvSpPr>
            <p:cNvPr id="60" name="Google Shape;60;p7"/>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7"/>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 name="Google Shape;62;p7"/>
          <p:cNvSpPr txBox="1"/>
          <p:nvPr>
            <p:ph type="title"/>
          </p:nvPr>
        </p:nvSpPr>
        <p:spPr>
          <a:xfrm>
            <a:off x="720000" y="1124550"/>
            <a:ext cx="5130900" cy="110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63" name="Google Shape;63;p7"/>
          <p:cNvSpPr txBox="1"/>
          <p:nvPr>
            <p:ph type="body" idx="1"/>
          </p:nvPr>
        </p:nvSpPr>
        <p:spPr>
          <a:xfrm>
            <a:off x="720000" y="2223150"/>
            <a:ext cx="5130900" cy="179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4" name="Shape 64"/>
        <p:cNvGrpSpPr/>
        <p:nvPr/>
      </p:nvGrpSpPr>
      <p:grpSpPr>
        <a:xfrm>
          <a:off x="0" y="0"/>
          <a:ext cx="0" cy="0"/>
          <a:chOff x="0" y="0"/>
          <a:chExt cx="0" cy="0"/>
        </a:xfrm>
      </p:grpSpPr>
      <p:grpSp>
        <p:nvGrpSpPr>
          <p:cNvPr id="65" name="Google Shape;65;p8"/>
          <p:cNvGrpSpPr/>
          <p:nvPr/>
        </p:nvGrpSpPr>
        <p:grpSpPr>
          <a:xfrm>
            <a:off x="0" y="-2950"/>
            <a:ext cx="9144000" cy="5143500"/>
            <a:chOff x="0" y="-2950"/>
            <a:chExt cx="9144000" cy="5143500"/>
          </a:xfrm>
        </p:grpSpPr>
        <p:sp>
          <p:nvSpPr>
            <p:cNvPr id="66" name="Google Shape;66;p8"/>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 name="Google Shape;68;p8"/>
          <p:cNvSpPr txBox="1"/>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9" name="Shape 69"/>
        <p:cNvGrpSpPr/>
        <p:nvPr/>
      </p:nvGrpSpPr>
      <p:grpSpPr>
        <a:xfrm>
          <a:off x="0" y="0"/>
          <a:ext cx="0" cy="0"/>
          <a:chOff x="0" y="0"/>
          <a:chExt cx="0" cy="0"/>
        </a:xfrm>
      </p:grpSpPr>
      <p:grpSp>
        <p:nvGrpSpPr>
          <p:cNvPr id="70" name="Google Shape;70;p9"/>
          <p:cNvGrpSpPr/>
          <p:nvPr/>
        </p:nvGrpSpPr>
        <p:grpSpPr>
          <a:xfrm>
            <a:off x="0" y="-2950"/>
            <a:ext cx="9144000" cy="5143500"/>
            <a:chOff x="0" y="-2950"/>
            <a:chExt cx="9144000" cy="5143500"/>
          </a:xfrm>
        </p:grpSpPr>
        <p:sp>
          <p:nvSpPr>
            <p:cNvPr id="71" name="Google Shape;71;p9"/>
            <p:cNvSpPr/>
            <p:nvPr/>
          </p:nvSpPr>
          <p:spPr>
            <a:xfrm>
              <a:off x="221400" y="217650"/>
              <a:ext cx="8701200" cy="4708200"/>
            </a:xfrm>
            <a:prstGeom prst="roundRect">
              <a:avLst>
                <a:gd name="adj" fmla="val 613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9"/>
            <p:cNvSpPr/>
            <p:nvPr/>
          </p:nvSpPr>
          <p:spPr>
            <a:xfrm>
              <a:off x="0" y="-2950"/>
              <a:ext cx="9144000" cy="5143500"/>
            </a:xfrm>
            <a:prstGeom prst="frame">
              <a:avLst>
                <a:gd name="adj1" fmla="val 19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9"/>
          <p:cNvSpPr txBox="1"/>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4" name="Google Shape;74;p9"/>
          <p:cNvSpPr txBox="1"/>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5" name="Shape 75"/>
        <p:cNvGrpSpPr/>
        <p:nvPr/>
      </p:nvGrpSpPr>
      <p:grpSpPr>
        <a:xfrm>
          <a:off x="0" y="0"/>
          <a:ext cx="0" cy="0"/>
          <a:chOff x="0" y="0"/>
          <a:chExt cx="0" cy="0"/>
        </a:xfrm>
      </p:grpSpPr>
      <p:sp>
        <p:nvSpPr>
          <p:cNvPr id="76" name="Google Shape;76;p10"/>
          <p:cNvSpPr/>
          <p:nvPr>
            <p:ph type="pic" idx="2"/>
          </p:nvPr>
        </p:nvSpPr>
        <p:spPr>
          <a:xfrm>
            <a:off x="0" y="0"/>
            <a:ext cx="9144000" cy="5143500"/>
          </a:xfrm>
          <a:prstGeom prst="rect">
            <a:avLst/>
          </a:prstGeom>
          <a:noFill/>
          <a:ln>
            <a:noFill/>
          </a:ln>
        </p:spPr>
      </p:sp>
      <p:sp>
        <p:nvSpPr>
          <p:cNvPr id="77" name="Google Shape;77;p10"/>
          <p:cNvSpPr txBox="1"/>
          <p:nvPr>
            <p:ph type="title"/>
          </p:nvPr>
        </p:nvSpPr>
        <p:spPr>
          <a:xfrm>
            <a:off x="5437000" y="3650300"/>
            <a:ext cx="2991900" cy="7914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974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1pPr>
            <a:lvl2pPr lvl="1"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2pPr>
            <a:lvl3pPr lvl="2"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3pPr>
            <a:lvl4pPr lvl="3"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4pPr>
            <a:lvl5pPr lvl="4"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5pPr>
            <a:lvl6pPr lvl="5"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6pPr>
            <a:lvl7pPr lvl="6"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7pPr>
            <a:lvl8pPr lvl="7"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8pPr>
            <a:lvl9pPr lvl="8" rtl="0">
              <a:spcBef>
                <a:spcPts val="0"/>
              </a:spcBef>
              <a:spcAft>
                <a:spcPts val="0"/>
              </a:spcAft>
              <a:buClr>
                <a:schemeClr val="dk1"/>
              </a:buClr>
              <a:buSzPts val="2800"/>
              <a:buFont typeface="Miriam Libre"/>
              <a:buNone/>
              <a:defRPr sz="2800" b="1">
                <a:solidFill>
                  <a:schemeClr val="dk1"/>
                </a:solidFill>
                <a:latin typeface="Miriam Libre"/>
                <a:ea typeface="Miriam Libre"/>
                <a:cs typeface="Miriam Libre"/>
                <a:sym typeface="Miriam Libre"/>
              </a:defRPr>
            </a:lvl9pPr>
          </a:lstStyle>
          <a:p/>
        </p:txBody>
      </p:sp>
      <p:sp>
        <p:nvSpPr>
          <p:cNvPr id="7" name="Google Shape;7;p1"/>
          <p:cNvSpPr txBox="1"/>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1pPr>
            <a:lvl2pPr marL="914400" lvl="1"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2pPr>
            <a:lvl3pPr marL="1371600" lvl="2"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3pPr>
            <a:lvl4pPr marL="1828800" lvl="3"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4pPr>
            <a:lvl5pPr marL="2286000" lvl="4"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5pPr>
            <a:lvl6pPr marL="2743200" lvl="5"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6pPr>
            <a:lvl7pPr marL="3200400" lvl="6"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7pPr>
            <a:lvl8pPr marL="3657600" lvl="7"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8pPr>
            <a:lvl9pPr marL="4114800" lvl="8"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7.xml"/><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32.png"/><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36.webp"/><Relationship Id="rId1" Type="http://schemas.openxmlformats.org/officeDocument/2006/relationships/image" Target="../media/image35.webp"/></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0.xml"/><Relationship Id="rId7" Type="http://schemas.openxmlformats.org/officeDocument/2006/relationships/image" Target="../media/image11.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27"/>
          <p:cNvSpPr txBox="1"/>
          <p:nvPr>
            <p:ph type="ctrTitle"/>
          </p:nvPr>
        </p:nvSpPr>
        <p:spPr>
          <a:xfrm>
            <a:off x="4170045" y="1166495"/>
            <a:ext cx="4629785" cy="1977390"/>
          </a:xfrm>
          <a:prstGeom prst="rect">
            <a:avLst/>
          </a:prstGeom>
        </p:spPr>
        <p:txBody>
          <a:bodyPr spcFirstLastPara="1" wrap="square" lIns="91425" tIns="91425" rIns="91425" bIns="91425" anchor="b" anchorCtr="0">
            <a:noAutofit/>
          </a:bodyPr>
          <a:lstStyle/>
          <a:p>
            <a:pPr marL="0" lvl="0" indent="0" algn="l" rtl="0" eaLnBrk="1" fontAlgn="auto" latinLnBrk="0" hangingPunct="1">
              <a:lnSpc>
                <a:spcPct val="100000"/>
              </a:lnSpc>
              <a:spcBef>
                <a:spcPts val="0"/>
              </a:spcBef>
              <a:spcAft>
                <a:spcPts val="0"/>
              </a:spcAft>
              <a:buNone/>
            </a:pPr>
            <a:r>
              <a:rPr lang="en-GB" sz="2800">
                <a:latin typeface="微软雅黑" panose="020B0503020204020204" charset="-122"/>
                <a:ea typeface="微软雅黑" panose="020B0503020204020204" charset="-122"/>
              </a:rPr>
              <a:t>Hotpot Fusion: </a:t>
            </a:r>
            <a:br>
              <a:rPr lang="en-GB" sz="2800">
                <a:latin typeface="微软雅黑" panose="020B0503020204020204" charset="-122"/>
                <a:ea typeface="微软雅黑" panose="020B0503020204020204" charset="-122"/>
              </a:rPr>
            </a:br>
            <a:r>
              <a:rPr lang="en-GB" sz="2000">
                <a:latin typeface="微软雅黑" panose="020B0503020204020204" charset="-122"/>
                <a:ea typeface="微软雅黑" panose="020B0503020204020204" charset="-122"/>
              </a:rPr>
              <a:t>LLM Empower</a:t>
            </a:r>
            <a:r>
              <a:rPr lang="en-US" altLang="en-GB" sz="2000">
                <a:latin typeface="微软雅黑" panose="020B0503020204020204" charset="-122"/>
                <a:ea typeface="微软雅黑" panose="020B0503020204020204" charset="-122"/>
              </a:rPr>
              <a:t>s Better Prompt for</a:t>
            </a:r>
            <a:r>
              <a:rPr lang="en-GB" sz="2000">
                <a:latin typeface="微软雅黑" panose="020B0503020204020204" charset="-122"/>
                <a:ea typeface="微软雅黑" panose="020B0503020204020204" charset="-122"/>
              </a:rPr>
              <a:t> Diffusion</a:t>
            </a:r>
            <a:r>
              <a:rPr lang="en-US" altLang="en-GB" sz="2000">
                <a:latin typeface="微软雅黑" panose="020B0503020204020204" charset="-122"/>
                <a:ea typeface="微软雅黑" panose="020B0503020204020204" charset="-122"/>
              </a:rPr>
              <a:t> Models</a:t>
            </a:r>
            <a:r>
              <a:rPr lang="en-GB" sz="2800">
                <a:solidFill>
                  <a:srgbClr val="191919"/>
                </a:solidFill>
                <a:latin typeface="微软雅黑" panose="020B0503020204020204" charset="-122"/>
                <a:ea typeface="微软雅黑" panose="020B0503020204020204" charset="-122"/>
              </a:rPr>
              <a:t> </a:t>
            </a:r>
            <a:endParaRPr lang="en-GB" altLang="en-GB" sz="2800">
              <a:solidFill>
                <a:srgbClr val="191919"/>
              </a:solidFill>
              <a:latin typeface="微软雅黑" panose="020B0503020204020204" charset="-122"/>
              <a:ea typeface="微软雅黑" panose="020B0503020204020204" charset="-122"/>
            </a:endParaRPr>
          </a:p>
        </p:txBody>
      </p:sp>
      <p:sp>
        <p:nvSpPr>
          <p:cNvPr id="247" name="Google Shape;247;p27"/>
          <p:cNvSpPr txBox="1"/>
          <p:nvPr>
            <p:ph type="subTitle" idx="1"/>
          </p:nvPr>
        </p:nvSpPr>
        <p:spPr>
          <a:xfrm>
            <a:off x="4569460" y="3354070"/>
            <a:ext cx="3476625" cy="457835"/>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solidFill>
                  <a:schemeClr val="bg1"/>
                </a:solidFill>
                <a:latin typeface="微软雅黑" panose="020B0503020204020204" charset="-122"/>
                <a:ea typeface="微软雅黑" panose="020B0503020204020204" charset="-122"/>
                <a:sym typeface="+mn-ea"/>
              </a:rPr>
              <a:t>Group 8</a:t>
            </a:r>
            <a:endParaRPr lang="en-US" altLang="en-GB" b="1">
              <a:solidFill>
                <a:schemeClr val="bg1"/>
              </a:solidFill>
              <a:latin typeface="微软雅黑" panose="020B0503020204020204" charset="-122"/>
              <a:ea typeface="微软雅黑" panose="020B0503020204020204" charset="-122"/>
              <a:sym typeface="+mn-ea"/>
            </a:endParaRPr>
          </a:p>
        </p:txBody>
      </p:sp>
      <p:pic>
        <p:nvPicPr>
          <p:cNvPr id="248" name="Google Shape;248;p27"/>
          <p:cNvPicPr preferRelativeResize="0"/>
          <p:nvPr/>
        </p:nvPicPr>
        <p:blipFill rotWithShape="1">
          <a:blip r:embed="rId1"/>
          <a:srcRect l="4724" t="8534" r="30201" b="8125"/>
          <a:stretch>
            <a:fillRect/>
          </a:stretch>
        </p:blipFill>
        <p:spPr>
          <a:xfrm rot="5400000">
            <a:off x="630795" y="1103714"/>
            <a:ext cx="3472350" cy="2936073"/>
          </a:xfrm>
          <a:prstGeom prst="rect">
            <a:avLst/>
          </a:prstGeom>
          <a:noFill/>
          <a:ln>
            <a:noFill/>
          </a:ln>
        </p:spPr>
      </p:pic>
      <p:pic>
        <p:nvPicPr>
          <p:cNvPr id="249" name="Google Shape;249;p27"/>
          <p:cNvPicPr preferRelativeResize="0"/>
          <p:nvPr/>
        </p:nvPicPr>
        <p:blipFill>
          <a:blip r:embed="rId2"/>
          <a:stretch>
            <a:fillRect/>
          </a:stretch>
        </p:blipFill>
        <p:spPr>
          <a:xfrm rot="866068">
            <a:off x="2978525" y="1722364"/>
            <a:ext cx="1109587" cy="916885"/>
          </a:xfrm>
          <a:prstGeom prst="rect">
            <a:avLst/>
          </a:prstGeom>
          <a:noFill/>
          <a:ln>
            <a:noFill/>
          </a:ln>
        </p:spPr>
      </p:pic>
      <p:pic>
        <p:nvPicPr>
          <p:cNvPr id="250" name="Google Shape;250;p27"/>
          <p:cNvPicPr preferRelativeResize="0"/>
          <p:nvPr/>
        </p:nvPicPr>
        <p:blipFill>
          <a:blip r:embed="rId3"/>
          <a:stretch>
            <a:fillRect/>
          </a:stretch>
        </p:blipFill>
        <p:spPr>
          <a:xfrm rot="-353021">
            <a:off x="258014" y="167164"/>
            <a:ext cx="3431097" cy="2182655"/>
          </a:xfrm>
          <a:prstGeom prst="rect">
            <a:avLst/>
          </a:prstGeom>
          <a:noFill/>
          <a:ln>
            <a:noFill/>
          </a:ln>
        </p:spPr>
      </p:pic>
      <p:pic>
        <p:nvPicPr>
          <p:cNvPr id="251" name="Google Shape;251;p27"/>
          <p:cNvPicPr preferRelativeResize="0"/>
          <p:nvPr/>
        </p:nvPicPr>
        <p:blipFill>
          <a:blip r:embed="rId4"/>
          <a:stretch>
            <a:fillRect/>
          </a:stretch>
        </p:blipFill>
        <p:spPr>
          <a:xfrm rot="-1002621">
            <a:off x="1007460" y="3288309"/>
            <a:ext cx="1011555" cy="710132"/>
          </a:xfrm>
          <a:prstGeom prst="rect">
            <a:avLst/>
          </a:prstGeom>
          <a:noFill/>
          <a:ln>
            <a:noFill/>
          </a:ln>
        </p:spPr>
      </p:pic>
      <p:pic>
        <p:nvPicPr>
          <p:cNvPr id="252" name="Google Shape;252;p27"/>
          <p:cNvPicPr preferRelativeResize="0"/>
          <p:nvPr/>
        </p:nvPicPr>
        <p:blipFill>
          <a:blip r:embed="rId5"/>
          <a:stretch>
            <a:fillRect/>
          </a:stretch>
        </p:blipFill>
        <p:spPr>
          <a:xfrm rot="795213">
            <a:off x="2374350" y="2818675"/>
            <a:ext cx="1392996" cy="751877"/>
          </a:xfrm>
          <a:prstGeom prst="rect">
            <a:avLst/>
          </a:prstGeom>
          <a:noFill/>
          <a:ln>
            <a:noFill/>
          </a:ln>
        </p:spPr>
      </p:pic>
      <p:pic>
        <p:nvPicPr>
          <p:cNvPr id="253" name="Google Shape;253;p27"/>
          <p:cNvPicPr preferRelativeResize="0"/>
          <p:nvPr/>
        </p:nvPicPr>
        <p:blipFill>
          <a:blip r:embed="rId6"/>
          <a:stretch>
            <a:fillRect/>
          </a:stretch>
        </p:blipFill>
        <p:spPr>
          <a:xfrm>
            <a:off x="1049706" y="2358758"/>
            <a:ext cx="1467308" cy="799115"/>
          </a:xfrm>
          <a:prstGeom prst="rect">
            <a:avLst/>
          </a:prstGeom>
          <a:noFill/>
          <a:ln>
            <a:noFill/>
          </a:ln>
        </p:spPr>
      </p:pic>
      <p:pic>
        <p:nvPicPr>
          <p:cNvPr id="254" name="Google Shape;254;p27"/>
          <p:cNvPicPr preferRelativeResize="0"/>
          <p:nvPr/>
        </p:nvPicPr>
        <p:blipFill>
          <a:blip r:embed="rId7"/>
          <a:stretch>
            <a:fillRect/>
          </a:stretch>
        </p:blipFill>
        <p:spPr>
          <a:xfrm rot="295673">
            <a:off x="1950870" y="3508117"/>
            <a:ext cx="1272787" cy="1082642"/>
          </a:xfrm>
          <a:prstGeom prst="rect">
            <a:avLst/>
          </a:prstGeom>
          <a:noFill/>
          <a:ln>
            <a:noFill/>
          </a:ln>
        </p:spPr>
      </p:pic>
      <p:grpSp>
        <p:nvGrpSpPr>
          <p:cNvPr id="255" name="Google Shape;255;p27"/>
          <p:cNvGrpSpPr/>
          <p:nvPr/>
        </p:nvGrpSpPr>
        <p:grpSpPr>
          <a:xfrm>
            <a:off x="4169834" y="835575"/>
            <a:ext cx="4275071" cy="121451"/>
            <a:chOff x="3903250" y="612250"/>
            <a:chExt cx="4525800" cy="121451"/>
          </a:xfrm>
        </p:grpSpPr>
        <p:cxnSp>
          <p:nvCxnSpPr>
            <p:cNvPr id="256" name="Google Shape;256;p27"/>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57" name="Google Shape;257;p27"/>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 name="Google Shape;258;p27"/>
          <p:cNvGrpSpPr/>
          <p:nvPr/>
        </p:nvGrpSpPr>
        <p:grpSpPr>
          <a:xfrm rot="10800000" flipH="1">
            <a:off x="4169834" y="4186474"/>
            <a:ext cx="4275071" cy="121451"/>
            <a:chOff x="3903250" y="612250"/>
            <a:chExt cx="4525800" cy="121451"/>
          </a:xfrm>
        </p:grpSpPr>
        <p:cxnSp>
          <p:nvCxnSpPr>
            <p:cNvPr id="259" name="Google Shape;259;p27"/>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60" name="Google Shape;260;p27"/>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5" name="Google Shape;555;p44"/>
          <p:cNvSpPr txBox="1"/>
          <p:nvPr>
            <p:ph type="subTitle" idx="5"/>
          </p:nvPr>
        </p:nvSpPr>
        <p:spPr>
          <a:xfrm>
            <a:off x="2252980" y="3378835"/>
            <a:ext cx="5963920" cy="117602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GB" sz="1400" b="1">
                <a:latin typeface="Segoe UI Black" panose="020B0A02040204020203" charset="0"/>
                <a:cs typeface="Segoe UI Black" panose="020B0A02040204020203" charset="0"/>
              </a:rPr>
              <a:t>Subject Missing: </a:t>
            </a:r>
            <a:r>
              <a:rPr lang="en-GB" sz="1400">
                <a:latin typeface="Segoe UI Variable Text Semibold" charset="0"/>
                <a:cs typeface="Segoe UI Variable Text Semibold" charset="0"/>
              </a:rPr>
              <a:t>Critical elements of the prompt may be omitted, leading to images that miss key subjects or details.</a:t>
            </a:r>
            <a:endParaRPr lang="en-GB" sz="1400">
              <a:latin typeface="Segoe UI Variable Text Semibold" charset="0"/>
              <a:cs typeface="Segoe UI Variable Text Semibold" charset="0"/>
            </a:endParaRPr>
          </a:p>
          <a:p>
            <a:pPr marL="0" lvl="0" indent="0" algn="just" rtl="0">
              <a:spcBef>
                <a:spcPts val="0"/>
              </a:spcBef>
              <a:spcAft>
                <a:spcPts val="0"/>
              </a:spcAft>
              <a:buNone/>
            </a:pPr>
            <a:r>
              <a:rPr lang="en-GB" sz="1400" b="1">
                <a:latin typeface="Segoe UI Black" panose="020B0A02040204020203" charset="0"/>
                <a:cs typeface="Segoe UI Black" panose="020B0A02040204020203" charset="0"/>
              </a:rPr>
              <a:t>Attribute Binding: </a:t>
            </a:r>
            <a:r>
              <a:rPr lang="en-GB" sz="1400">
                <a:latin typeface="Segoe UI Variable Text Semibold" charset="0"/>
                <a:cs typeface="Segoe UI Variable Text Semibold" charset="0"/>
              </a:rPr>
              <a:t>Ensuring that attributes are correctly associated with the intended subjects can be challenging, such as assigning the correct color to the right object within the generated image</a:t>
            </a:r>
            <a:r>
              <a:rPr lang="en-US" altLang="en-GB" sz="1400">
                <a:latin typeface="Segoe UI Variable Text Semibold" charset="0"/>
                <a:cs typeface="Segoe UI Variable Text Semibold" charset="0"/>
              </a:rPr>
              <a:t> and the spatial relationships between objects.</a:t>
            </a:r>
            <a:r>
              <a:rPr lang="en-GB" sz="1400">
                <a:latin typeface="Segoe UI Variable Text Semibold" charset="0"/>
                <a:cs typeface="Segoe UI Variable Text Semibold" charset="0"/>
              </a:rPr>
              <a:t>.</a:t>
            </a:r>
            <a:endParaRPr lang="en-GB" sz="1400">
              <a:latin typeface="Segoe UI Variable Text Semibold" charset="0"/>
              <a:cs typeface="Segoe UI Variable Text Semibold" charset="0"/>
            </a:endParaRPr>
          </a:p>
        </p:txBody>
      </p:sp>
      <p:sp>
        <p:nvSpPr>
          <p:cNvPr id="556" name="Google Shape;556;p44"/>
          <p:cNvSpPr txBox="1"/>
          <p:nvPr>
            <p:ph type="title"/>
          </p:nvPr>
        </p:nvSpPr>
        <p:spPr>
          <a:xfrm>
            <a:off x="806995" y="617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latin typeface="微软雅黑" panose="020B0503020204020204" charset="-122"/>
                <a:ea typeface="微软雅黑" panose="020B0503020204020204" charset="-122"/>
                <a:sym typeface="+mn-ea"/>
              </a:rPr>
              <a:t>Current Challenges in Instruction Following</a:t>
            </a:r>
            <a:endParaRPr lang="en-US" altLang="en-GB" sz="2000">
              <a:latin typeface="微软雅黑" panose="020B0503020204020204" charset="-122"/>
              <a:ea typeface="微软雅黑" panose="020B0503020204020204" charset="-122"/>
            </a:endParaRPr>
          </a:p>
        </p:txBody>
      </p:sp>
      <p:sp>
        <p:nvSpPr>
          <p:cNvPr id="559" name="Google Shape;559;p44"/>
          <p:cNvSpPr/>
          <p:nvPr/>
        </p:nvSpPr>
        <p:spPr>
          <a:xfrm>
            <a:off x="1138919" y="3379073"/>
            <a:ext cx="952800" cy="72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62" name="Google Shape;562;p44"/>
          <p:cNvPicPr preferRelativeResize="0"/>
          <p:nvPr/>
        </p:nvPicPr>
        <p:blipFill rotWithShape="1">
          <a:blip r:embed="rId1"/>
          <a:srcRect l="-4359" t="-814" r="-4359" b="64308"/>
          <a:stretch>
            <a:fillRect/>
          </a:stretch>
        </p:blipFill>
        <p:spPr>
          <a:xfrm flipH="1">
            <a:off x="1170474" y="3237453"/>
            <a:ext cx="861750" cy="869469"/>
          </a:xfrm>
          <a:prstGeom prst="rect">
            <a:avLst/>
          </a:prstGeom>
          <a:noFill/>
          <a:ln>
            <a:noFill/>
          </a:ln>
        </p:spPr>
      </p:pic>
      <p:pic>
        <p:nvPicPr>
          <p:cNvPr id="2" name="图片 1"/>
          <p:cNvPicPr>
            <a:picLocks noChangeAspect="1"/>
          </p:cNvPicPr>
          <p:nvPr/>
        </p:nvPicPr>
        <p:blipFill>
          <a:blip r:embed="rId2"/>
          <a:stretch>
            <a:fillRect/>
          </a:stretch>
        </p:blipFill>
        <p:spPr>
          <a:xfrm>
            <a:off x="5615940" y="1099820"/>
            <a:ext cx="2600960" cy="2024380"/>
          </a:xfrm>
          <a:prstGeom prst="rect">
            <a:avLst/>
          </a:prstGeom>
        </p:spPr>
      </p:pic>
      <p:sp>
        <p:nvSpPr>
          <p:cNvPr id="4" name="文本框 3"/>
          <p:cNvSpPr txBox="1"/>
          <p:nvPr/>
        </p:nvSpPr>
        <p:spPr>
          <a:xfrm>
            <a:off x="720090" y="4685665"/>
            <a:ext cx="5302885" cy="213995"/>
          </a:xfrm>
          <a:prstGeom prst="rect">
            <a:avLst/>
          </a:prstGeom>
          <a:noFill/>
        </p:spPr>
        <p:txBody>
          <a:bodyPr wrap="square" rtlCol="0">
            <a:spAutoFit/>
          </a:bodyPr>
          <a:p>
            <a:r>
              <a:rPr sz="800"/>
              <a:t>INITNO: Boosting Text-to-Image Diffusion Models via Initial Noise Optimization</a:t>
            </a:r>
            <a:r>
              <a:rPr lang="en-US" sz="800"/>
              <a:t>,CVPR 2024</a:t>
            </a:r>
            <a:endParaRPr lang="en-US" sz="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501515" y="2350135"/>
            <a:ext cx="4206240" cy="1640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600">
                <a:latin typeface="Trebuchet MS" panose="020B0603020202020204" charset="0"/>
                <a:ea typeface="微软雅黑" panose="020B0503020204020204" charset="-122"/>
                <a:cs typeface="Trebuchet MS" panose="020B0603020202020204" charset="0"/>
              </a:rPr>
              <a:t>Method</a:t>
            </a:r>
            <a:endParaRPr lang="en-US" altLang="en-GB" sz="3600">
              <a:latin typeface="Trebuchet MS" panose="020B0603020202020204" charset="0"/>
              <a:ea typeface="微软雅黑" panose="020B0503020204020204" charset="-122"/>
              <a:cs typeface="Trebuchet MS" panose="020B0603020202020204" charset="0"/>
            </a:endParaRPr>
          </a:p>
        </p:txBody>
      </p:sp>
      <p:sp>
        <p:nvSpPr>
          <p:cNvPr id="309" name="Google Shape;309;p31" descr="7b0a20202020227461726765744d6f64756c65223a202270726f636573734f6e6c696e65466f6e7473220a7d0a"/>
          <p:cNvSpPr txBox="1"/>
          <p:nvPr>
            <p:ph type="title" idx="2"/>
          </p:nvPr>
        </p:nvSpPr>
        <p:spPr>
          <a:xfrm>
            <a:off x="5734625" y="1566062"/>
            <a:ext cx="1739100" cy="9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汉仪颜楷简" panose="00020600040101010101" charset="-122"/>
                <a:ea typeface="汉仪颜楷简" panose="00020600040101010101" charset="-122"/>
              </a:rPr>
              <a:t>0</a:t>
            </a:r>
            <a:r>
              <a:rPr lang="en-US" altLang="en-GB">
                <a:latin typeface="汉仪颜楷简" panose="00020600040101010101" charset="-122"/>
                <a:ea typeface="汉仪颜楷简" panose="00020600040101010101" charset="-122"/>
              </a:rPr>
              <a:t>3</a:t>
            </a:r>
            <a:endParaRPr lang="en-US" altLang="en-GB">
              <a:latin typeface="汉仪颜楷简" panose="00020600040101010101" charset="-122"/>
              <a:ea typeface="汉仪颜楷简" panose="00020600040101010101" charset="-122"/>
            </a:endParaRPr>
          </a:p>
        </p:txBody>
      </p:sp>
      <p:grpSp>
        <p:nvGrpSpPr>
          <p:cNvPr id="310" name="Google Shape;310;p31"/>
          <p:cNvGrpSpPr/>
          <p:nvPr/>
        </p:nvGrpSpPr>
        <p:grpSpPr>
          <a:xfrm>
            <a:off x="719997" y="622475"/>
            <a:ext cx="7713321" cy="121451"/>
            <a:chOff x="3903250" y="612250"/>
            <a:chExt cx="4525800" cy="121451"/>
          </a:xfrm>
        </p:grpSpPr>
        <p:cxnSp>
          <p:nvCxnSpPr>
            <p:cNvPr id="311" name="Google Shape;311;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2" name="Google Shape;312;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31"/>
          <p:cNvGrpSpPr/>
          <p:nvPr/>
        </p:nvGrpSpPr>
        <p:grpSpPr>
          <a:xfrm rot="10800000">
            <a:off x="720008" y="4399549"/>
            <a:ext cx="7713321" cy="121451"/>
            <a:chOff x="3903250" y="612250"/>
            <a:chExt cx="4525800" cy="121451"/>
          </a:xfrm>
        </p:grpSpPr>
        <p:cxnSp>
          <p:nvCxnSpPr>
            <p:cNvPr id="314" name="Google Shape;314;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5" name="Google Shape;315;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6" name="Google Shape;316;p31"/>
          <p:cNvPicPr preferRelativeResize="0"/>
          <p:nvPr/>
        </p:nvPicPr>
        <p:blipFill rotWithShape="1">
          <a:blip r:embed="rId1"/>
          <a:srcRect l="4727" t="25679" r="52763" b="22348"/>
          <a:stretch>
            <a:fillRect/>
          </a:stretch>
        </p:blipFill>
        <p:spPr>
          <a:xfrm>
            <a:off x="715101" y="1076938"/>
            <a:ext cx="3703700" cy="2989601"/>
          </a:xfrm>
          <a:prstGeom prst="rect">
            <a:avLst/>
          </a:prstGeom>
          <a:noFill/>
          <a:ln>
            <a:noFill/>
          </a:ln>
        </p:spPr>
      </p:pic>
      <p:pic>
        <p:nvPicPr>
          <p:cNvPr id="317" name="Google Shape;317;p31"/>
          <p:cNvPicPr preferRelativeResize="0"/>
          <p:nvPr/>
        </p:nvPicPr>
        <p:blipFill>
          <a:blip r:embed="rId2"/>
          <a:stretch>
            <a:fillRect/>
          </a:stretch>
        </p:blipFill>
        <p:spPr>
          <a:xfrm>
            <a:off x="647596" y="743926"/>
            <a:ext cx="1633059" cy="1563800"/>
          </a:xfrm>
          <a:prstGeom prst="rect">
            <a:avLst/>
          </a:prstGeom>
          <a:noFill/>
          <a:ln>
            <a:noFill/>
          </a:ln>
        </p:spPr>
      </p:pic>
      <p:pic>
        <p:nvPicPr>
          <p:cNvPr id="318" name="Google Shape;318;p31"/>
          <p:cNvPicPr preferRelativeResize="0"/>
          <p:nvPr/>
        </p:nvPicPr>
        <p:blipFill>
          <a:blip r:embed="rId3"/>
          <a:stretch>
            <a:fillRect/>
          </a:stretch>
        </p:blipFill>
        <p:spPr>
          <a:xfrm>
            <a:off x="3192275" y="1071064"/>
            <a:ext cx="1181976" cy="1173550"/>
          </a:xfrm>
          <a:prstGeom prst="rect">
            <a:avLst/>
          </a:prstGeom>
          <a:noFill/>
          <a:ln>
            <a:noFill/>
          </a:ln>
        </p:spPr>
      </p:pic>
      <p:pic>
        <p:nvPicPr>
          <p:cNvPr id="319" name="Google Shape;319;p31"/>
          <p:cNvPicPr preferRelativeResize="0"/>
          <p:nvPr/>
        </p:nvPicPr>
        <p:blipFill>
          <a:blip r:embed="rId4"/>
          <a:stretch>
            <a:fillRect/>
          </a:stretch>
        </p:blipFill>
        <p:spPr>
          <a:xfrm>
            <a:off x="1370626" y="1565951"/>
            <a:ext cx="2340176" cy="1846876"/>
          </a:xfrm>
          <a:prstGeom prst="rect">
            <a:avLst/>
          </a:prstGeom>
          <a:noFill/>
          <a:ln>
            <a:noFill/>
          </a:ln>
        </p:spPr>
      </p:pic>
      <p:pic>
        <p:nvPicPr>
          <p:cNvPr id="320" name="Google Shape;320;p31"/>
          <p:cNvPicPr preferRelativeResize="0"/>
          <p:nvPr/>
        </p:nvPicPr>
        <p:blipFill>
          <a:blip r:embed="rId5"/>
          <a:stretch>
            <a:fillRect/>
          </a:stretch>
        </p:blipFill>
        <p:spPr>
          <a:xfrm>
            <a:off x="416954" y="2778178"/>
            <a:ext cx="2094329" cy="1382437"/>
          </a:xfrm>
          <a:prstGeom prst="rect">
            <a:avLst/>
          </a:prstGeom>
          <a:noFill/>
          <a:ln>
            <a:noFill/>
          </a:ln>
        </p:spPr>
      </p:pic>
      <p:pic>
        <p:nvPicPr>
          <p:cNvPr id="321" name="Google Shape;321;p31"/>
          <p:cNvPicPr preferRelativeResize="0"/>
          <p:nvPr/>
        </p:nvPicPr>
        <p:blipFill>
          <a:blip r:embed="rId6"/>
          <a:stretch>
            <a:fillRect/>
          </a:stretch>
        </p:blipFill>
        <p:spPr>
          <a:xfrm>
            <a:off x="3086022" y="2735966"/>
            <a:ext cx="1394476" cy="13824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25475" y="831215"/>
            <a:ext cx="5130800" cy="4419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000">
                <a:latin typeface="微软雅黑" panose="020B0503020204020204" charset="-122"/>
                <a:ea typeface="微软雅黑" panose="020B0503020204020204" charset="-122"/>
              </a:rPr>
              <a:t>Overview of Proposed Method</a:t>
            </a:r>
            <a:endParaRPr sz="2000">
              <a:latin typeface="微软雅黑" panose="020B0503020204020204" charset="-122"/>
              <a:ea typeface="微软雅黑" panose="020B0503020204020204" charset="-122"/>
            </a:endParaRPr>
          </a:p>
        </p:txBody>
      </p:sp>
      <p:sp>
        <p:nvSpPr>
          <p:cNvPr id="292" name="Google Shape;292;p30"/>
          <p:cNvSpPr txBox="1"/>
          <p:nvPr>
            <p:ph type="body" idx="1"/>
          </p:nvPr>
        </p:nvSpPr>
        <p:spPr>
          <a:xfrm>
            <a:off x="720090" y="1403350"/>
            <a:ext cx="6079490" cy="1795780"/>
          </a:xfrm>
          <a:prstGeom prst="rect">
            <a:avLst/>
          </a:prstGeom>
        </p:spPr>
        <p:txBody>
          <a:bodyPr spcFirstLastPara="1" wrap="square" lIns="91425" tIns="91425" rIns="91425" bIns="91425" anchor="t" anchorCtr="0">
            <a:noAutofit/>
          </a:bodyPr>
          <a:lstStyle/>
          <a:p>
            <a:pPr marL="285750" lvl="0" indent="-285750" algn="just" rtl="0">
              <a:lnSpc>
                <a:spcPct val="110000"/>
              </a:lnSpc>
              <a:spcBef>
                <a:spcPts val="0"/>
              </a:spcBef>
              <a:spcAft>
                <a:spcPts val="0"/>
              </a:spcAft>
              <a:buFont typeface="Wingdings" panose="05000000000000000000" charset="0"/>
              <a:buChar char="l"/>
            </a:pPr>
            <a:r>
              <a:rPr lang="en-US" altLang="en-GB" sz="1400">
                <a:latin typeface="Segoe UI Variable Text Semibold" charset="0"/>
                <a:cs typeface="Segoe UI Variable Text Semibold" charset="0"/>
              </a:rPr>
              <a:t>a pre-trained T2I model</a:t>
            </a:r>
            <a:endParaRPr lang="en-US" alt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buFont typeface="Wingdings" panose="05000000000000000000" charset="0"/>
              <a:buChar char="l"/>
            </a:pPr>
            <a:r>
              <a:rPr lang="en-US" altLang="en-GB" sz="1400">
                <a:latin typeface="Segoe UI Variable Text Semibold" charset="0"/>
                <a:cs typeface="Segoe UI Variable Text Semibold" charset="0"/>
              </a:rPr>
              <a:t>an LLM</a:t>
            </a:r>
            <a:endParaRPr lang="en-US" alt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buFont typeface="Wingdings" panose="05000000000000000000" charset="0"/>
              <a:buChar char="l"/>
            </a:pPr>
            <a:r>
              <a:rPr lang="en-US" altLang="en-GB" sz="1400">
                <a:latin typeface="Segoe UI Variable Text Semibold" charset="0"/>
                <a:cs typeface="Segoe UI Variable Text Semibold" charset="0"/>
              </a:rPr>
              <a:t>an automatic prompt-image consistency score</a:t>
            </a:r>
            <a:endParaRPr lang="en-US" altLang="en-GB" sz="1400">
              <a:latin typeface="Segoe UI Variable Text Semibold" charset="0"/>
              <a:cs typeface="Segoe UI Variable Text Semibold" charset="0"/>
            </a:endParaRPr>
          </a:p>
        </p:txBody>
      </p:sp>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30"/>
          <p:cNvGrpSpPr/>
          <p:nvPr/>
        </p:nvGrpSpPr>
        <p:grpSpPr>
          <a:xfrm rot="10800000">
            <a:off x="720000" y="4399550"/>
            <a:ext cx="5130899" cy="121451"/>
            <a:chOff x="3903250" y="612250"/>
            <a:chExt cx="4525800" cy="121451"/>
          </a:xfrm>
        </p:grpSpPr>
        <p:cxnSp>
          <p:nvCxnSpPr>
            <p:cNvPr id="297" name="Google Shape;297;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8" name="Google Shape;298;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图片 2"/>
          <p:cNvPicPr>
            <a:picLocks noChangeAspect="1"/>
          </p:cNvPicPr>
          <p:nvPr/>
        </p:nvPicPr>
        <p:blipFill>
          <a:blip r:embed="rId1"/>
          <a:stretch>
            <a:fillRect/>
          </a:stretch>
        </p:blipFill>
        <p:spPr>
          <a:xfrm>
            <a:off x="548640" y="2669540"/>
            <a:ext cx="8046720" cy="16865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25475" y="831215"/>
            <a:ext cx="5130800" cy="4419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微软雅黑" panose="020B0503020204020204" charset="-122"/>
                <a:ea typeface="微软雅黑" panose="020B0503020204020204" charset="-122"/>
              </a:rPr>
              <a:t>LLM as a Prompt Engineer</a:t>
            </a:r>
            <a:endParaRPr lang="en-US" sz="2000">
              <a:latin typeface="微软雅黑" panose="020B0503020204020204" charset="-122"/>
              <a:ea typeface="微软雅黑" panose="020B0503020204020204" charset="-122"/>
            </a:endParaRPr>
          </a:p>
        </p:txBody>
      </p:sp>
      <p:sp>
        <p:nvSpPr>
          <p:cNvPr id="292" name="Google Shape;292;p30"/>
          <p:cNvSpPr txBox="1"/>
          <p:nvPr>
            <p:ph type="body" idx="1"/>
          </p:nvPr>
        </p:nvSpPr>
        <p:spPr>
          <a:xfrm>
            <a:off x="720090" y="1496695"/>
            <a:ext cx="3801745" cy="1795780"/>
          </a:xfrm>
          <a:prstGeom prst="rect">
            <a:avLst/>
          </a:prstGeom>
        </p:spPr>
        <p:txBody>
          <a:bodyPr spcFirstLastPara="1" wrap="square" lIns="91425" tIns="91425" rIns="91425" bIns="91425" anchor="t" anchorCtr="0">
            <a:noAutofit/>
          </a:bodyPr>
          <a:lstStyle/>
          <a:p>
            <a:pPr marL="285750" lvl="0" indent="-285750" algn="just" rtl="0">
              <a:lnSpc>
                <a:spcPct val="110000"/>
              </a:lnSpc>
              <a:spcBef>
                <a:spcPts val="0"/>
              </a:spcBef>
              <a:spcAft>
                <a:spcPts val="0"/>
              </a:spcAft>
            </a:pPr>
            <a:r>
              <a:rPr lang="en-GB" sz="1400">
                <a:latin typeface="Segoe UI Variable Text Semibold" charset="0"/>
                <a:cs typeface="Segoe UI Variable Text Semibold" charset="0"/>
              </a:rPr>
              <a:t>an iterative refinement of prompts to improve the consistency and quality of generated images. </a:t>
            </a:r>
            <a:endParaRPr 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endParaRPr 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r>
              <a:rPr lang="en-GB" sz="1400">
                <a:latin typeface="Segoe UI Variable Text Semibold" charset="0"/>
                <a:cs typeface="Segoe UI Variable Text Semibold" charset="0"/>
                <a:sym typeface="+mn-ea"/>
              </a:rPr>
              <a:t>By optimizing the prompts through a </a:t>
            </a:r>
            <a:r>
              <a:rPr lang="en-US" altLang="en-GB" sz="1400">
                <a:latin typeface="Segoe UI Variable Text Semibold" charset="0"/>
                <a:cs typeface="Segoe UI Variable Text Semibold" charset="0"/>
                <a:sym typeface="+mn-ea"/>
              </a:rPr>
              <a:t>LLM-in-the-</a:t>
            </a:r>
            <a:r>
              <a:rPr lang="en-GB" sz="1400">
                <a:latin typeface="Segoe UI Variable Text Semibold" charset="0"/>
                <a:cs typeface="Segoe UI Variable Text Semibold" charset="0"/>
                <a:sym typeface="+mn-ea"/>
              </a:rPr>
              <a:t>loop</a:t>
            </a:r>
            <a:r>
              <a:rPr lang="en-US" altLang="en-GB" sz="1400">
                <a:latin typeface="Segoe UI Variable Text Semibold" charset="0"/>
                <a:cs typeface="Segoe UI Variable Text Semibold" charset="0"/>
                <a:sym typeface="+mn-ea"/>
              </a:rPr>
              <a:t> feedback</a:t>
            </a:r>
            <a:r>
              <a:rPr lang="en-GB" sz="1400">
                <a:latin typeface="Segoe UI Variable Text Semibold" charset="0"/>
                <a:cs typeface="Segoe UI Variable Text Semibold" charset="0"/>
                <a:sym typeface="+mn-ea"/>
              </a:rPr>
              <a:t>, the method ensures that the generated images are more aligned with the user's original intent.</a:t>
            </a:r>
            <a:endParaRPr 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endParaRPr lang="en-GB" sz="1400">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sz="1400">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sz="1400">
              <a:latin typeface="Segoe UI Variable Text Semibold" charset="0"/>
              <a:cs typeface="Segoe UI Variable Text Semibold" charset="0"/>
            </a:endParaRPr>
          </a:p>
        </p:txBody>
      </p:sp>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30"/>
          <p:cNvGrpSpPr/>
          <p:nvPr/>
        </p:nvGrpSpPr>
        <p:grpSpPr>
          <a:xfrm rot="10800000">
            <a:off x="720000" y="4399550"/>
            <a:ext cx="5130899" cy="121451"/>
            <a:chOff x="3903250" y="612250"/>
            <a:chExt cx="4525800" cy="121451"/>
          </a:xfrm>
        </p:grpSpPr>
        <p:cxnSp>
          <p:nvCxnSpPr>
            <p:cNvPr id="297" name="Google Shape;297;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8" name="Google Shape;298;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图片 1"/>
          <p:cNvPicPr>
            <a:picLocks noChangeAspect="1"/>
          </p:cNvPicPr>
          <p:nvPr>
            <p:custDataLst>
              <p:tags r:id="rId1"/>
            </p:custDataLst>
          </p:nvPr>
        </p:nvPicPr>
        <p:blipFill>
          <a:blip r:embed="rId2"/>
          <a:stretch>
            <a:fillRect/>
          </a:stretch>
        </p:blipFill>
        <p:spPr>
          <a:xfrm>
            <a:off x="4980940" y="1496695"/>
            <a:ext cx="3632835" cy="2679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25475" y="831215"/>
            <a:ext cx="5130800" cy="4419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微软雅黑" panose="020B0503020204020204" charset="-122"/>
                <a:ea typeface="微软雅黑" panose="020B0503020204020204" charset="-122"/>
              </a:rPr>
              <a:t>LLM as a Layout Generator</a:t>
            </a:r>
            <a:endParaRPr lang="en-US" sz="2000">
              <a:latin typeface="微软雅黑" panose="020B0503020204020204" charset="-122"/>
              <a:ea typeface="微软雅黑" panose="020B0503020204020204" charset="-122"/>
            </a:endParaRPr>
          </a:p>
        </p:txBody>
      </p:sp>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30"/>
          <p:cNvGrpSpPr/>
          <p:nvPr/>
        </p:nvGrpSpPr>
        <p:grpSpPr>
          <a:xfrm rot="10800000">
            <a:off x="720000" y="4399550"/>
            <a:ext cx="5130899" cy="121451"/>
            <a:chOff x="3903250" y="612250"/>
            <a:chExt cx="4525800" cy="121451"/>
          </a:xfrm>
        </p:grpSpPr>
        <p:cxnSp>
          <p:nvCxnSpPr>
            <p:cNvPr id="297" name="Google Shape;297;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8" name="Google Shape;298;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图片 3"/>
          <p:cNvPicPr>
            <a:picLocks noChangeAspect="1"/>
          </p:cNvPicPr>
          <p:nvPr/>
        </p:nvPicPr>
        <p:blipFill>
          <a:blip r:embed="rId1"/>
          <a:stretch>
            <a:fillRect/>
          </a:stretch>
        </p:blipFill>
        <p:spPr>
          <a:xfrm>
            <a:off x="625475" y="2645410"/>
            <a:ext cx="7979410" cy="1467485"/>
          </a:xfrm>
          <a:prstGeom prst="rect">
            <a:avLst/>
          </a:prstGeom>
        </p:spPr>
      </p:pic>
      <p:sp>
        <p:nvSpPr>
          <p:cNvPr id="5" name="Google Shape;292;p30"/>
          <p:cNvSpPr txBox="1"/>
          <p:nvPr>
            <p:ph type="body" idx="1"/>
          </p:nvPr>
        </p:nvSpPr>
        <p:spPr>
          <a:xfrm>
            <a:off x="720090" y="1496695"/>
            <a:ext cx="6523990" cy="1795780"/>
          </a:xfrm>
          <a:prstGeom prst="rect">
            <a:avLst/>
          </a:prstGeom>
        </p:spPr>
        <p:txBody>
          <a:bodyPr spcFirstLastPara="1" wrap="square" lIns="91425" tIns="91425" rIns="91425" bIns="91425" anchor="t" anchorCtr="0">
            <a:noAutofit/>
          </a:bodyPr>
          <a:p>
            <a:pPr marL="285750" lvl="0" indent="-285750" algn="just" rtl="0">
              <a:lnSpc>
                <a:spcPct val="110000"/>
              </a:lnSpc>
              <a:spcBef>
                <a:spcPts val="0"/>
              </a:spcBef>
              <a:spcAft>
                <a:spcPts val="0"/>
              </a:spcAft>
            </a:pPr>
            <a:r>
              <a:rPr lang="en-US" altLang="en-GB" sz="1400">
                <a:latin typeface="Segoe UI Variable Text Semibold" charset="0"/>
                <a:cs typeface="Segoe UI Variable Text Semibold" charset="0"/>
              </a:rPr>
              <a:t>Instruct the LLM to generate the coordinates for the layout</a:t>
            </a:r>
            <a:endParaRPr lang="en-US" alt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r>
              <a:rPr lang="en-US" altLang="en-GB" sz="1400">
                <a:latin typeface="Segoe UI Variable Text Semibold" charset="0"/>
                <a:cs typeface="Segoe UI Variable Text Semibold" charset="0"/>
              </a:rPr>
              <a:t>with some ICL examples</a:t>
            </a:r>
            <a:endParaRPr lang="en-GB" sz="1400">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sz="1400">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sz="1400">
              <a:latin typeface="Segoe UI Variable Text Semibold" charset="0"/>
              <a:cs typeface="Segoe UI Variable Text Semibold"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25475" y="831215"/>
            <a:ext cx="5130800" cy="4419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latin typeface="微软雅黑" panose="020B0503020204020204" charset="-122"/>
                <a:ea typeface="微软雅黑" panose="020B0503020204020204" charset="-122"/>
              </a:rPr>
              <a:t>LLM as a Layout Generator</a:t>
            </a:r>
            <a:endParaRPr lang="en-US" sz="2000">
              <a:latin typeface="微软雅黑" panose="020B0503020204020204" charset="-122"/>
              <a:ea typeface="微软雅黑" panose="020B0503020204020204" charset="-122"/>
            </a:endParaRPr>
          </a:p>
        </p:txBody>
      </p:sp>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30"/>
          <p:cNvGrpSpPr/>
          <p:nvPr/>
        </p:nvGrpSpPr>
        <p:grpSpPr>
          <a:xfrm rot="10800000">
            <a:off x="720000" y="4399550"/>
            <a:ext cx="5130899" cy="121451"/>
            <a:chOff x="3903250" y="612250"/>
            <a:chExt cx="4525800" cy="121451"/>
          </a:xfrm>
        </p:grpSpPr>
        <p:cxnSp>
          <p:nvCxnSpPr>
            <p:cNvPr id="297" name="Google Shape;297;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8" name="Google Shape;298;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文本框 1"/>
          <p:cNvSpPr txBox="1"/>
          <p:nvPr/>
        </p:nvSpPr>
        <p:spPr>
          <a:xfrm>
            <a:off x="720090" y="4685665"/>
            <a:ext cx="5302885" cy="213995"/>
          </a:xfrm>
          <a:prstGeom prst="rect">
            <a:avLst/>
          </a:prstGeom>
          <a:noFill/>
        </p:spPr>
        <p:txBody>
          <a:bodyPr wrap="square" rtlCol="0">
            <a:spAutoFit/>
          </a:bodyPr>
          <a:p>
            <a:r>
              <a:rPr sz="800">
                <a:sym typeface="+mn-ea"/>
              </a:rPr>
              <a:t>Boxdiff: Text-to-image synthesis with training-free box-constrained diffusion</a:t>
            </a:r>
            <a:r>
              <a:rPr lang="en-US" sz="800">
                <a:sym typeface="+mn-ea"/>
              </a:rPr>
              <a:t>, ICCV 2023</a:t>
            </a:r>
            <a:endParaRPr sz="800"/>
          </a:p>
        </p:txBody>
      </p:sp>
      <p:pic>
        <p:nvPicPr>
          <p:cNvPr id="3" name="图片 2"/>
          <p:cNvPicPr>
            <a:picLocks noChangeAspect="1"/>
          </p:cNvPicPr>
          <p:nvPr/>
        </p:nvPicPr>
        <p:blipFill>
          <a:blip r:embed="rId1"/>
          <a:stretch>
            <a:fillRect/>
          </a:stretch>
        </p:blipFill>
        <p:spPr>
          <a:xfrm>
            <a:off x="720090" y="1403350"/>
            <a:ext cx="7069455" cy="2768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501515" y="2350135"/>
            <a:ext cx="4206240" cy="1640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200">
                <a:latin typeface="Trebuchet MS" panose="020B0603020202020204" charset="0"/>
                <a:ea typeface="微软雅黑" panose="020B0503020204020204" charset="-122"/>
                <a:cs typeface="Trebuchet MS" panose="020B0603020202020204" charset="0"/>
              </a:rPr>
              <a:t>Demonstration</a:t>
            </a:r>
            <a:endParaRPr lang="en-US" altLang="en-GB" sz="3200">
              <a:latin typeface="Trebuchet MS" panose="020B0603020202020204" charset="0"/>
              <a:ea typeface="微软雅黑" panose="020B0503020204020204" charset="-122"/>
              <a:cs typeface="Trebuchet MS" panose="020B0603020202020204" charset="0"/>
            </a:endParaRPr>
          </a:p>
        </p:txBody>
      </p:sp>
      <p:sp>
        <p:nvSpPr>
          <p:cNvPr id="309" name="Google Shape;309;p31" descr="7b0a20202020227461726765744d6f64756c65223a202270726f636573734f6e6c696e65466f6e7473220a7d0a"/>
          <p:cNvSpPr txBox="1"/>
          <p:nvPr>
            <p:ph type="title" idx="2"/>
          </p:nvPr>
        </p:nvSpPr>
        <p:spPr>
          <a:xfrm>
            <a:off x="5734625" y="1566062"/>
            <a:ext cx="1739100" cy="9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汉仪颜楷简" panose="00020600040101010101" charset="-122"/>
                <a:ea typeface="汉仪颜楷简" panose="00020600040101010101" charset="-122"/>
              </a:rPr>
              <a:t>0</a:t>
            </a:r>
            <a:r>
              <a:rPr lang="en-US" altLang="en-GB">
                <a:latin typeface="汉仪颜楷简" panose="00020600040101010101" charset="-122"/>
                <a:ea typeface="汉仪颜楷简" panose="00020600040101010101" charset="-122"/>
              </a:rPr>
              <a:t>4</a:t>
            </a:r>
            <a:endParaRPr lang="en-US" altLang="en-GB">
              <a:latin typeface="汉仪颜楷简" panose="00020600040101010101" charset="-122"/>
              <a:ea typeface="汉仪颜楷简" panose="00020600040101010101" charset="-122"/>
            </a:endParaRPr>
          </a:p>
        </p:txBody>
      </p:sp>
      <p:grpSp>
        <p:nvGrpSpPr>
          <p:cNvPr id="310" name="Google Shape;310;p31"/>
          <p:cNvGrpSpPr/>
          <p:nvPr/>
        </p:nvGrpSpPr>
        <p:grpSpPr>
          <a:xfrm>
            <a:off x="719997" y="622475"/>
            <a:ext cx="7713321" cy="121451"/>
            <a:chOff x="3903250" y="612250"/>
            <a:chExt cx="4525800" cy="121451"/>
          </a:xfrm>
        </p:grpSpPr>
        <p:cxnSp>
          <p:nvCxnSpPr>
            <p:cNvPr id="311" name="Google Shape;311;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2" name="Google Shape;312;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31"/>
          <p:cNvGrpSpPr/>
          <p:nvPr/>
        </p:nvGrpSpPr>
        <p:grpSpPr>
          <a:xfrm rot="10800000">
            <a:off x="720008" y="4399549"/>
            <a:ext cx="7713321" cy="121451"/>
            <a:chOff x="3903250" y="612250"/>
            <a:chExt cx="4525800" cy="121451"/>
          </a:xfrm>
        </p:grpSpPr>
        <p:cxnSp>
          <p:nvCxnSpPr>
            <p:cNvPr id="314" name="Google Shape;314;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5" name="Google Shape;315;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6" name="Google Shape;316;p31"/>
          <p:cNvPicPr preferRelativeResize="0"/>
          <p:nvPr/>
        </p:nvPicPr>
        <p:blipFill rotWithShape="1">
          <a:blip r:embed="rId1"/>
          <a:srcRect l="4727" t="25679" r="52763" b="22348"/>
          <a:stretch>
            <a:fillRect/>
          </a:stretch>
        </p:blipFill>
        <p:spPr>
          <a:xfrm>
            <a:off x="715101" y="1076938"/>
            <a:ext cx="3703700" cy="2989601"/>
          </a:xfrm>
          <a:prstGeom prst="rect">
            <a:avLst/>
          </a:prstGeom>
          <a:noFill/>
          <a:ln>
            <a:noFill/>
          </a:ln>
        </p:spPr>
      </p:pic>
      <p:pic>
        <p:nvPicPr>
          <p:cNvPr id="317" name="Google Shape;317;p31"/>
          <p:cNvPicPr preferRelativeResize="0"/>
          <p:nvPr/>
        </p:nvPicPr>
        <p:blipFill>
          <a:blip r:embed="rId2"/>
          <a:stretch>
            <a:fillRect/>
          </a:stretch>
        </p:blipFill>
        <p:spPr>
          <a:xfrm>
            <a:off x="647596" y="743926"/>
            <a:ext cx="1633059" cy="1563800"/>
          </a:xfrm>
          <a:prstGeom prst="rect">
            <a:avLst/>
          </a:prstGeom>
          <a:noFill/>
          <a:ln>
            <a:noFill/>
          </a:ln>
        </p:spPr>
      </p:pic>
      <p:pic>
        <p:nvPicPr>
          <p:cNvPr id="318" name="Google Shape;318;p31"/>
          <p:cNvPicPr preferRelativeResize="0"/>
          <p:nvPr/>
        </p:nvPicPr>
        <p:blipFill>
          <a:blip r:embed="rId3"/>
          <a:stretch>
            <a:fillRect/>
          </a:stretch>
        </p:blipFill>
        <p:spPr>
          <a:xfrm>
            <a:off x="3192275" y="1071064"/>
            <a:ext cx="1181976" cy="1173550"/>
          </a:xfrm>
          <a:prstGeom prst="rect">
            <a:avLst/>
          </a:prstGeom>
          <a:noFill/>
          <a:ln>
            <a:noFill/>
          </a:ln>
        </p:spPr>
      </p:pic>
      <p:pic>
        <p:nvPicPr>
          <p:cNvPr id="319" name="Google Shape;319;p31"/>
          <p:cNvPicPr preferRelativeResize="0"/>
          <p:nvPr/>
        </p:nvPicPr>
        <p:blipFill>
          <a:blip r:embed="rId4"/>
          <a:stretch>
            <a:fillRect/>
          </a:stretch>
        </p:blipFill>
        <p:spPr>
          <a:xfrm>
            <a:off x="1370626" y="1565951"/>
            <a:ext cx="2340176" cy="1846876"/>
          </a:xfrm>
          <a:prstGeom prst="rect">
            <a:avLst/>
          </a:prstGeom>
          <a:noFill/>
          <a:ln>
            <a:noFill/>
          </a:ln>
        </p:spPr>
      </p:pic>
      <p:pic>
        <p:nvPicPr>
          <p:cNvPr id="320" name="Google Shape;320;p31"/>
          <p:cNvPicPr preferRelativeResize="0"/>
          <p:nvPr/>
        </p:nvPicPr>
        <p:blipFill>
          <a:blip r:embed="rId5"/>
          <a:stretch>
            <a:fillRect/>
          </a:stretch>
        </p:blipFill>
        <p:spPr>
          <a:xfrm>
            <a:off x="416954" y="2778178"/>
            <a:ext cx="2094329" cy="1382437"/>
          </a:xfrm>
          <a:prstGeom prst="rect">
            <a:avLst/>
          </a:prstGeom>
          <a:noFill/>
          <a:ln>
            <a:noFill/>
          </a:ln>
        </p:spPr>
      </p:pic>
      <p:pic>
        <p:nvPicPr>
          <p:cNvPr id="321" name="Google Shape;321;p31"/>
          <p:cNvPicPr preferRelativeResize="0"/>
          <p:nvPr/>
        </p:nvPicPr>
        <p:blipFill>
          <a:blip r:embed="rId6"/>
          <a:stretch>
            <a:fillRect/>
          </a:stretch>
        </p:blipFill>
        <p:spPr>
          <a:xfrm>
            <a:off x="3086022" y="2735966"/>
            <a:ext cx="1394476" cy="1382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 name="Google Shape;292;p30"/>
          <p:cNvSpPr txBox="1"/>
          <p:nvPr>
            <p:ph type="body" idx="1"/>
          </p:nvPr>
        </p:nvSpPr>
        <p:spPr>
          <a:xfrm>
            <a:off x="720090" y="854710"/>
            <a:ext cx="6523990" cy="1795780"/>
          </a:xfrm>
          <a:prstGeom prst="rect">
            <a:avLst/>
          </a:prstGeom>
        </p:spPr>
        <p:txBody>
          <a:bodyPr spcFirstLastPara="1" wrap="square" lIns="91425" tIns="91425" rIns="91425" bIns="91425" anchor="t" anchorCtr="0">
            <a:noAutofit/>
          </a:bodyPr>
          <a:p>
            <a:pPr marL="285750" lvl="0" indent="-285750" algn="just" rtl="0">
              <a:lnSpc>
                <a:spcPct val="110000"/>
              </a:lnSpc>
              <a:spcBef>
                <a:spcPts val="0"/>
              </a:spcBef>
              <a:spcAft>
                <a:spcPts val="0"/>
              </a:spcAft>
            </a:pPr>
            <a:r>
              <a:rPr lang="en-US" altLang="en-GB" sz="1400">
                <a:latin typeface="Segoe UI Variable Text Semibold" charset="0"/>
                <a:cs typeface="Segoe UI Variable Text Semibold" charset="0"/>
              </a:rPr>
              <a:t>“A photo of a steaming hot pot filled with a roast duck, some noodles, some beef balls and some sea-buckthorn.”</a:t>
            </a:r>
            <a:endParaRPr lang="en-US" alt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endParaRPr lang="en-US" altLang="en-GB" sz="1400">
              <a:latin typeface="Segoe UI Variable Text Semibold" charset="0"/>
              <a:cs typeface="Segoe UI Variable Text Semibold" charset="0"/>
            </a:endParaRPr>
          </a:p>
          <a:p>
            <a:pPr marL="285750" lvl="0" indent="-285750" algn="just" rtl="0">
              <a:lnSpc>
                <a:spcPct val="110000"/>
              </a:lnSpc>
              <a:spcBef>
                <a:spcPts val="0"/>
              </a:spcBef>
              <a:spcAft>
                <a:spcPts val="0"/>
              </a:spcAft>
            </a:pPr>
            <a:r>
              <a:rPr lang="en-US" altLang="en-GB" sz="1400">
                <a:latin typeface="Segoe UI Variable Text Semibold" charset="0"/>
                <a:cs typeface="Segoe UI Variable Text Semibold" charset="0"/>
              </a:rPr>
              <a:t>“A vibrant image of a steaming hot pot brimming with tender roast duck, succulent beef balls, delicate noodles, and tangy sea-buckthorn, set in a cozy Chinese restaurant.”</a:t>
            </a:r>
            <a:endParaRPr lang="en-US" altLang="en-GB" sz="1400">
              <a:latin typeface="Segoe UI Variable Text Semibold" charset="0"/>
              <a:cs typeface="Segoe UI Variable Text Semibold" charset="0"/>
            </a:endParaRPr>
          </a:p>
          <a:p>
            <a:pPr marL="0" lvl="0" indent="0" algn="just" rtl="0">
              <a:lnSpc>
                <a:spcPct val="110000"/>
              </a:lnSpc>
              <a:spcBef>
                <a:spcPts val="0"/>
              </a:spcBef>
              <a:spcAft>
                <a:spcPts val="0"/>
              </a:spcAft>
              <a:buNone/>
            </a:pPr>
            <a:endParaRPr lang="en-GB" sz="1400">
              <a:latin typeface="Segoe UI Variable Text Semibold" charset="0"/>
              <a:cs typeface="Segoe UI Variable Text Semibold" charset="0"/>
            </a:endParaRPr>
          </a:p>
        </p:txBody>
      </p:sp>
      <p:pic>
        <p:nvPicPr>
          <p:cNvPr id="2" name="图片 1"/>
          <p:cNvPicPr/>
          <p:nvPr/>
        </p:nvPicPr>
        <p:blipFill>
          <a:blip r:embed="rId1"/>
        </p:blipFill>
        <p:spPr>
          <a:xfrm>
            <a:off x="720090" y="2461260"/>
            <a:ext cx="2526665" cy="2399030"/>
          </a:xfrm>
          <a:prstGeom prst="rect">
            <a:avLst/>
          </a:prstGeom>
        </p:spPr>
      </p:pic>
      <p:pic>
        <p:nvPicPr>
          <p:cNvPr id="8" name="图片 7"/>
          <p:cNvPicPr/>
          <p:nvPr/>
        </p:nvPicPr>
        <p:blipFill>
          <a:blip r:embed="rId2"/>
        </p:blipFill>
        <p:spPr>
          <a:xfrm>
            <a:off x="4514850" y="2460625"/>
            <a:ext cx="2729230" cy="23996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501515" y="2350135"/>
            <a:ext cx="4206240" cy="1640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latin typeface="Verdana" panose="020B0604030504040204" charset="0"/>
                <a:cs typeface="Verdana" panose="020B0604030504040204" charset="0"/>
                <a:sym typeface="+mn-ea"/>
              </a:rPr>
              <a:t>Conclusion</a:t>
            </a:r>
            <a:endParaRPr lang="en-US" altLang="en-GB" sz="3200">
              <a:latin typeface="Trebuchet MS" panose="020B0603020202020204" charset="0"/>
              <a:ea typeface="微软雅黑" panose="020B0503020204020204" charset="-122"/>
              <a:cs typeface="Trebuchet MS" panose="020B0603020202020204" charset="0"/>
            </a:endParaRPr>
          </a:p>
        </p:txBody>
      </p:sp>
      <p:sp>
        <p:nvSpPr>
          <p:cNvPr id="309" name="Google Shape;309;p31" descr="7b0a20202020227461726765744d6f64756c65223a202270726f636573734f6e6c696e65466f6e7473220a7d0a"/>
          <p:cNvSpPr txBox="1"/>
          <p:nvPr>
            <p:ph type="title" idx="2"/>
          </p:nvPr>
        </p:nvSpPr>
        <p:spPr>
          <a:xfrm>
            <a:off x="5734625" y="1566062"/>
            <a:ext cx="1739100" cy="9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汉仪颜楷简" panose="00020600040101010101" charset="-122"/>
                <a:ea typeface="汉仪颜楷简" panose="00020600040101010101" charset="-122"/>
              </a:rPr>
              <a:t>0</a:t>
            </a:r>
            <a:r>
              <a:rPr lang="en-US" altLang="en-GB">
                <a:latin typeface="汉仪颜楷简" panose="00020600040101010101" charset="-122"/>
                <a:ea typeface="汉仪颜楷简" panose="00020600040101010101" charset="-122"/>
              </a:rPr>
              <a:t>5</a:t>
            </a:r>
            <a:endParaRPr lang="en-US" altLang="en-GB">
              <a:latin typeface="汉仪颜楷简" panose="00020600040101010101" charset="-122"/>
              <a:ea typeface="汉仪颜楷简" panose="00020600040101010101" charset="-122"/>
            </a:endParaRPr>
          </a:p>
        </p:txBody>
      </p:sp>
      <p:grpSp>
        <p:nvGrpSpPr>
          <p:cNvPr id="310" name="Google Shape;310;p31"/>
          <p:cNvGrpSpPr/>
          <p:nvPr/>
        </p:nvGrpSpPr>
        <p:grpSpPr>
          <a:xfrm>
            <a:off x="719997" y="622475"/>
            <a:ext cx="7713321" cy="121451"/>
            <a:chOff x="3903250" y="612250"/>
            <a:chExt cx="4525800" cy="121451"/>
          </a:xfrm>
        </p:grpSpPr>
        <p:cxnSp>
          <p:nvCxnSpPr>
            <p:cNvPr id="311" name="Google Shape;311;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2" name="Google Shape;312;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31"/>
          <p:cNvGrpSpPr/>
          <p:nvPr/>
        </p:nvGrpSpPr>
        <p:grpSpPr>
          <a:xfrm rot="10800000">
            <a:off x="720008" y="4399549"/>
            <a:ext cx="7713321" cy="121451"/>
            <a:chOff x="3903250" y="612250"/>
            <a:chExt cx="4525800" cy="121451"/>
          </a:xfrm>
        </p:grpSpPr>
        <p:cxnSp>
          <p:nvCxnSpPr>
            <p:cNvPr id="314" name="Google Shape;314;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5" name="Google Shape;315;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6" name="Google Shape;316;p31"/>
          <p:cNvPicPr preferRelativeResize="0"/>
          <p:nvPr/>
        </p:nvPicPr>
        <p:blipFill rotWithShape="1">
          <a:blip r:embed="rId1"/>
          <a:srcRect l="4727" t="25679" r="52763" b="22348"/>
          <a:stretch>
            <a:fillRect/>
          </a:stretch>
        </p:blipFill>
        <p:spPr>
          <a:xfrm>
            <a:off x="715101" y="1076938"/>
            <a:ext cx="3703700" cy="2989601"/>
          </a:xfrm>
          <a:prstGeom prst="rect">
            <a:avLst/>
          </a:prstGeom>
          <a:noFill/>
          <a:ln>
            <a:noFill/>
          </a:ln>
        </p:spPr>
      </p:pic>
      <p:pic>
        <p:nvPicPr>
          <p:cNvPr id="317" name="Google Shape;317;p31"/>
          <p:cNvPicPr preferRelativeResize="0"/>
          <p:nvPr/>
        </p:nvPicPr>
        <p:blipFill>
          <a:blip r:embed="rId2"/>
          <a:stretch>
            <a:fillRect/>
          </a:stretch>
        </p:blipFill>
        <p:spPr>
          <a:xfrm>
            <a:off x="647596" y="743926"/>
            <a:ext cx="1633059" cy="1563800"/>
          </a:xfrm>
          <a:prstGeom prst="rect">
            <a:avLst/>
          </a:prstGeom>
          <a:noFill/>
          <a:ln>
            <a:noFill/>
          </a:ln>
        </p:spPr>
      </p:pic>
      <p:pic>
        <p:nvPicPr>
          <p:cNvPr id="318" name="Google Shape;318;p31"/>
          <p:cNvPicPr preferRelativeResize="0"/>
          <p:nvPr/>
        </p:nvPicPr>
        <p:blipFill>
          <a:blip r:embed="rId3"/>
          <a:stretch>
            <a:fillRect/>
          </a:stretch>
        </p:blipFill>
        <p:spPr>
          <a:xfrm>
            <a:off x="3192275" y="1071064"/>
            <a:ext cx="1181976" cy="1173550"/>
          </a:xfrm>
          <a:prstGeom prst="rect">
            <a:avLst/>
          </a:prstGeom>
          <a:noFill/>
          <a:ln>
            <a:noFill/>
          </a:ln>
        </p:spPr>
      </p:pic>
      <p:pic>
        <p:nvPicPr>
          <p:cNvPr id="319" name="Google Shape;319;p31"/>
          <p:cNvPicPr preferRelativeResize="0"/>
          <p:nvPr/>
        </p:nvPicPr>
        <p:blipFill>
          <a:blip r:embed="rId4"/>
          <a:stretch>
            <a:fillRect/>
          </a:stretch>
        </p:blipFill>
        <p:spPr>
          <a:xfrm>
            <a:off x="1370626" y="1565951"/>
            <a:ext cx="2340176" cy="1846876"/>
          </a:xfrm>
          <a:prstGeom prst="rect">
            <a:avLst/>
          </a:prstGeom>
          <a:noFill/>
          <a:ln>
            <a:noFill/>
          </a:ln>
        </p:spPr>
      </p:pic>
      <p:pic>
        <p:nvPicPr>
          <p:cNvPr id="320" name="Google Shape;320;p31"/>
          <p:cNvPicPr preferRelativeResize="0"/>
          <p:nvPr/>
        </p:nvPicPr>
        <p:blipFill>
          <a:blip r:embed="rId5"/>
          <a:stretch>
            <a:fillRect/>
          </a:stretch>
        </p:blipFill>
        <p:spPr>
          <a:xfrm>
            <a:off x="416954" y="2778178"/>
            <a:ext cx="2094329" cy="1382437"/>
          </a:xfrm>
          <a:prstGeom prst="rect">
            <a:avLst/>
          </a:prstGeom>
          <a:noFill/>
          <a:ln>
            <a:noFill/>
          </a:ln>
        </p:spPr>
      </p:pic>
      <p:pic>
        <p:nvPicPr>
          <p:cNvPr id="321" name="Google Shape;321;p31"/>
          <p:cNvPicPr preferRelativeResize="0"/>
          <p:nvPr/>
        </p:nvPicPr>
        <p:blipFill>
          <a:blip r:embed="rId6"/>
          <a:stretch>
            <a:fillRect/>
          </a:stretch>
        </p:blipFill>
        <p:spPr>
          <a:xfrm>
            <a:off x="3086022" y="2735966"/>
            <a:ext cx="1394476" cy="13824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27990" y="1338580"/>
            <a:ext cx="3665220"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latin typeface="微软雅黑" panose="020B0503020204020204" charset="-122"/>
                <a:ea typeface="微软雅黑" panose="020B0503020204020204" charset="-122"/>
              </a:rPr>
              <a:t>Summary of Benefits</a:t>
            </a:r>
            <a:endParaRPr lang="en-GB" sz="2000">
              <a:latin typeface="微软雅黑" panose="020B0503020204020204" charset="-122"/>
              <a:ea typeface="微软雅黑" panose="020B0503020204020204" charset="-122"/>
            </a:endParaRPr>
          </a:p>
        </p:txBody>
      </p:sp>
      <p:sp>
        <p:nvSpPr>
          <p:cNvPr id="327" name="Google Shape;327;p32"/>
          <p:cNvSpPr txBox="1"/>
          <p:nvPr>
            <p:ph type="subTitle" idx="3"/>
          </p:nvPr>
        </p:nvSpPr>
        <p:spPr>
          <a:xfrm>
            <a:off x="739775" y="1911350"/>
            <a:ext cx="2739390" cy="17951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latin typeface="Segoe UI Variable Text Semibold" charset="0"/>
                <a:cs typeface="Segoe UI Variable Text Semibold" charset="0"/>
              </a:rPr>
              <a:t>This method enhances the relevance and quality of image generation from textual prompts, reducing the need for manual prompt adjustments and improving user satisfaction.</a:t>
            </a:r>
            <a:endParaRPr lang="en-GB" sz="1400">
              <a:latin typeface="Segoe UI Variable Text Semibold" charset="0"/>
              <a:cs typeface="Segoe UI Variable Text Semibold" charset="0"/>
            </a:endParaRPr>
          </a:p>
        </p:txBody>
      </p:sp>
      <p:sp>
        <p:nvSpPr>
          <p:cNvPr id="330" name="Google Shape;330;p32"/>
          <p:cNvSpPr txBox="1"/>
          <p:nvPr>
            <p:ph type="subTitle" idx="4"/>
          </p:nvPr>
        </p:nvSpPr>
        <p:spPr>
          <a:xfrm>
            <a:off x="5709920" y="1861820"/>
            <a:ext cx="2860040" cy="1795145"/>
          </a:xfrm>
          <a:prstGeom prst="rect">
            <a:avLst/>
          </a:prstGeom>
        </p:spPr>
        <p:txBody>
          <a:bodyPr spcFirstLastPara="1" wrap="square" lIns="91425" tIns="91425" rIns="91425" bIns="91425" anchor="t" anchorCtr="0">
            <a:noAutofit/>
          </a:bodyPr>
          <a:lstStyle/>
          <a:p>
            <a:pPr marL="0" lvl="0" algn="just" rtl="0">
              <a:spcBef>
                <a:spcPts val="0"/>
              </a:spcBef>
              <a:spcAft>
                <a:spcPts val="0"/>
              </a:spcAft>
              <a:buNone/>
            </a:pPr>
            <a:r>
              <a:rPr lang="en-GB" sz="1400">
                <a:latin typeface="Segoe UI Variable Text Semibold" charset="0"/>
                <a:cs typeface="Segoe UI Variable Text Semibold" charset="0"/>
              </a:rPr>
              <a:t>The technique has potential applications in various fields such as digital art, advertising, content creation, and beyond, where precise and consistent image generation from text is essential.</a:t>
            </a:r>
            <a:endParaRPr lang="en-GB" sz="1400">
              <a:latin typeface="Segoe UI Variable Text Semibold" charset="0"/>
              <a:cs typeface="Segoe UI Variable Text Semibold" charset="0"/>
            </a:endParaRPr>
          </a:p>
        </p:txBody>
      </p:sp>
      <p:pic>
        <p:nvPicPr>
          <p:cNvPr id="331" name="Google Shape;331;p32"/>
          <p:cNvPicPr preferRelativeResize="0"/>
          <p:nvPr/>
        </p:nvPicPr>
        <p:blipFill rotWithShape="1">
          <a:blip r:embed="rId1"/>
          <a:srcRect l="12211" t="8535" r="13328" b="22351"/>
          <a:stretch>
            <a:fillRect/>
          </a:stretch>
        </p:blipFill>
        <p:spPr>
          <a:xfrm rot="5400000">
            <a:off x="3459712" y="2127548"/>
            <a:ext cx="2224576" cy="1363200"/>
          </a:xfrm>
          <a:prstGeom prst="rect">
            <a:avLst/>
          </a:prstGeom>
          <a:noFill/>
          <a:ln>
            <a:noFill/>
          </a:ln>
        </p:spPr>
      </p:pic>
      <p:pic>
        <p:nvPicPr>
          <p:cNvPr id="332" name="Google Shape;332;p32"/>
          <p:cNvPicPr preferRelativeResize="0"/>
          <p:nvPr/>
        </p:nvPicPr>
        <p:blipFill rotWithShape="1">
          <a:blip r:embed="rId2"/>
          <a:srcRect l="-3902" t="-2543" r="-3902" b="-2543"/>
          <a:stretch>
            <a:fillRect/>
          </a:stretch>
        </p:blipFill>
        <p:spPr>
          <a:xfrm>
            <a:off x="4489548" y="1494003"/>
            <a:ext cx="969447" cy="903406"/>
          </a:xfrm>
          <a:prstGeom prst="rect">
            <a:avLst/>
          </a:prstGeom>
          <a:noFill/>
          <a:ln>
            <a:noFill/>
          </a:ln>
        </p:spPr>
      </p:pic>
      <p:pic>
        <p:nvPicPr>
          <p:cNvPr id="333" name="Google Shape;333;p32"/>
          <p:cNvPicPr preferRelativeResize="0"/>
          <p:nvPr/>
        </p:nvPicPr>
        <p:blipFill rotWithShape="1">
          <a:blip r:embed="rId3"/>
          <a:srcRect l="-6677" t="-4538" r="-6688" b="-4548"/>
          <a:stretch>
            <a:fillRect/>
          </a:stretch>
        </p:blipFill>
        <p:spPr>
          <a:xfrm>
            <a:off x="4093400" y="3237137"/>
            <a:ext cx="1309540" cy="903400"/>
          </a:xfrm>
          <a:prstGeom prst="rect">
            <a:avLst/>
          </a:prstGeom>
          <a:noFill/>
          <a:ln>
            <a:noFill/>
          </a:ln>
        </p:spPr>
      </p:pic>
      <p:pic>
        <p:nvPicPr>
          <p:cNvPr id="334" name="Google Shape;334;p32"/>
          <p:cNvPicPr preferRelativeResize="0"/>
          <p:nvPr/>
        </p:nvPicPr>
        <p:blipFill rotWithShape="1">
          <a:blip r:embed="rId4"/>
          <a:srcRect l="-3033" t="-9622" r="-3033" b="-9610"/>
          <a:stretch>
            <a:fillRect/>
          </a:stretch>
        </p:blipFill>
        <p:spPr>
          <a:xfrm>
            <a:off x="3746875" y="2307624"/>
            <a:ext cx="1155197" cy="903400"/>
          </a:xfrm>
          <a:prstGeom prst="rect">
            <a:avLst/>
          </a:prstGeom>
          <a:noFill/>
          <a:ln>
            <a:noFill/>
          </a:ln>
        </p:spPr>
      </p:pic>
      <p:sp>
        <p:nvSpPr>
          <p:cNvPr id="2" name="文本框 1"/>
          <p:cNvSpPr txBox="1"/>
          <p:nvPr/>
        </p:nvSpPr>
        <p:spPr>
          <a:xfrm>
            <a:off x="5403215" y="1388110"/>
            <a:ext cx="3473450" cy="398780"/>
          </a:xfrm>
          <a:prstGeom prst="rect">
            <a:avLst/>
          </a:prstGeom>
          <a:noFill/>
        </p:spPr>
        <p:txBody>
          <a:bodyPr wrap="square" rtlCol="0" anchor="t">
            <a:spAutoFit/>
          </a:bodyPr>
          <a:p>
            <a:pPr marL="0" lvl="0" indent="0" algn="ctr" rtl="0">
              <a:spcBef>
                <a:spcPts val="0"/>
              </a:spcBef>
              <a:spcAft>
                <a:spcPts val="0"/>
              </a:spcAft>
              <a:buNone/>
            </a:pPr>
            <a:r>
              <a:rPr lang="en-GB" sz="2000" b="1">
                <a:solidFill>
                  <a:schemeClr val="dk1"/>
                </a:solidFill>
                <a:latin typeface="微软雅黑" panose="020B0503020204020204" charset="-122"/>
                <a:ea typeface="微软雅黑" panose="020B0503020204020204" charset="-122"/>
                <a:cs typeface="Miriam Libre"/>
                <a:sym typeface="+mn-ea"/>
              </a:rPr>
              <a:t>Future Applications</a:t>
            </a:r>
            <a:endParaRPr lang="en-GB" sz="2000" b="1">
              <a:solidFill>
                <a:schemeClr val="dk1"/>
              </a:solidFill>
              <a:latin typeface="微软雅黑" panose="020B0503020204020204" charset="-122"/>
              <a:ea typeface="微软雅黑" panose="020B0503020204020204" charset="-122"/>
              <a:cs typeface="Miriam Libre"/>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TABLE OF CONTENTS</a:t>
            </a:r>
            <a:endParaRPr lang="en-GB">
              <a:latin typeface="Verdana" panose="020B0604030504040204" charset="0"/>
              <a:cs typeface="Verdana" panose="020B0604030504040204" charset="0"/>
            </a:endParaRPr>
          </a:p>
        </p:txBody>
      </p:sp>
      <p:sp>
        <p:nvSpPr>
          <p:cNvPr id="275" name="Google Shape;275;p29"/>
          <p:cNvSpPr txBox="1"/>
          <p:nvPr>
            <p:ph type="title" idx="2"/>
          </p:nvPr>
        </p:nvSpPr>
        <p:spPr>
          <a:xfrm>
            <a:off x="1505400" y="1383097"/>
            <a:ext cx="734700" cy="626400"/>
          </a:xfrm>
          <a:prstGeom prst="rect">
            <a:avLst/>
          </a:prstGeom>
          <a:solidFill>
            <a:srgbClr val="9B250B"/>
          </a:solidFill>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latin typeface="Verdana" panose="020B0604030504040204" charset="0"/>
                <a:cs typeface="Verdana" panose="020B0604030504040204" charset="0"/>
              </a:rPr>
              <a:t>01</a:t>
            </a:r>
            <a:endParaRPr lang="en-GB">
              <a:solidFill>
                <a:schemeClr val="bg1"/>
              </a:solidFill>
              <a:latin typeface="Verdana" panose="020B0604030504040204" charset="0"/>
              <a:cs typeface="Verdana" panose="020B0604030504040204" charset="0"/>
            </a:endParaRPr>
          </a:p>
        </p:txBody>
      </p:sp>
      <p:sp>
        <p:nvSpPr>
          <p:cNvPr id="276" name="Google Shape;276;p29"/>
          <p:cNvSpPr txBox="1"/>
          <p:nvPr>
            <p:ph type="title" idx="3"/>
          </p:nvPr>
        </p:nvSpPr>
        <p:spPr>
          <a:xfrm>
            <a:off x="2967805" y="2893949"/>
            <a:ext cx="734700" cy="626400"/>
          </a:xfrm>
          <a:prstGeom prst="rect">
            <a:avLst/>
          </a:prstGeom>
          <a:solidFill>
            <a:srgbClr val="9B250B"/>
          </a:solidFill>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latin typeface="Verdana" panose="020B0604030504040204" charset="0"/>
                <a:cs typeface="Verdana" panose="020B0604030504040204" charset="0"/>
              </a:rPr>
              <a:t>04</a:t>
            </a:r>
            <a:endParaRPr lang="en-GB">
              <a:solidFill>
                <a:schemeClr val="bg1"/>
              </a:solidFill>
              <a:latin typeface="Verdana" panose="020B0604030504040204" charset="0"/>
              <a:cs typeface="Verdana" panose="020B0604030504040204" charset="0"/>
            </a:endParaRPr>
          </a:p>
        </p:txBody>
      </p:sp>
      <p:sp>
        <p:nvSpPr>
          <p:cNvPr id="277" name="Google Shape;277;p29"/>
          <p:cNvSpPr txBox="1"/>
          <p:nvPr>
            <p:ph type="title" idx="4"/>
          </p:nvPr>
        </p:nvSpPr>
        <p:spPr>
          <a:xfrm>
            <a:off x="4204675" y="1383097"/>
            <a:ext cx="734700" cy="626400"/>
          </a:xfrm>
          <a:prstGeom prst="rect">
            <a:avLst/>
          </a:prstGeom>
          <a:solidFill>
            <a:srgbClr val="9B250B"/>
          </a:solidFill>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latin typeface="Verdana" panose="020B0604030504040204" charset="0"/>
                <a:cs typeface="Verdana" panose="020B0604030504040204" charset="0"/>
              </a:rPr>
              <a:t>02</a:t>
            </a:r>
            <a:endParaRPr lang="en-GB">
              <a:solidFill>
                <a:schemeClr val="bg1"/>
              </a:solidFill>
              <a:latin typeface="Verdana" panose="020B0604030504040204" charset="0"/>
              <a:cs typeface="Verdana" panose="020B0604030504040204" charset="0"/>
            </a:endParaRPr>
          </a:p>
        </p:txBody>
      </p:sp>
      <p:sp>
        <p:nvSpPr>
          <p:cNvPr id="278" name="Google Shape;278;p29"/>
          <p:cNvSpPr txBox="1"/>
          <p:nvPr>
            <p:ph type="title" idx="5"/>
          </p:nvPr>
        </p:nvSpPr>
        <p:spPr>
          <a:xfrm>
            <a:off x="5979500" y="2893314"/>
            <a:ext cx="734700" cy="626400"/>
          </a:xfrm>
          <a:prstGeom prst="rect">
            <a:avLst/>
          </a:prstGeom>
          <a:solidFill>
            <a:srgbClr val="9B250B"/>
          </a:solidFill>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latin typeface="Verdana" panose="020B0604030504040204" charset="0"/>
                <a:cs typeface="Verdana" panose="020B0604030504040204" charset="0"/>
              </a:rPr>
              <a:t>05</a:t>
            </a:r>
            <a:endParaRPr lang="en-GB">
              <a:solidFill>
                <a:schemeClr val="bg1"/>
              </a:solidFill>
              <a:latin typeface="Verdana" panose="020B0604030504040204" charset="0"/>
              <a:cs typeface="Verdana" panose="020B0604030504040204" charset="0"/>
            </a:endParaRPr>
          </a:p>
        </p:txBody>
      </p:sp>
      <p:sp>
        <p:nvSpPr>
          <p:cNvPr id="279" name="Google Shape;279;p29"/>
          <p:cNvSpPr txBox="1"/>
          <p:nvPr>
            <p:ph type="title" idx="6"/>
          </p:nvPr>
        </p:nvSpPr>
        <p:spPr>
          <a:xfrm>
            <a:off x="6903950" y="1383097"/>
            <a:ext cx="734700" cy="626400"/>
          </a:xfrm>
          <a:prstGeom prst="rect">
            <a:avLst/>
          </a:prstGeom>
          <a:solidFill>
            <a:srgbClr val="9B250B"/>
          </a:solidFill>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latin typeface="Verdana" panose="020B0604030504040204" charset="0"/>
                <a:cs typeface="Verdana" panose="020B0604030504040204" charset="0"/>
              </a:rPr>
              <a:t>03</a:t>
            </a:r>
            <a:endParaRPr lang="en-GB">
              <a:solidFill>
                <a:schemeClr val="bg1"/>
              </a:solidFill>
              <a:latin typeface="Verdana" panose="020B0604030504040204" charset="0"/>
              <a:cs typeface="Verdana" panose="020B0604030504040204" charset="0"/>
            </a:endParaRPr>
          </a:p>
        </p:txBody>
      </p:sp>
      <p:sp>
        <p:nvSpPr>
          <p:cNvPr id="281" name="Google Shape;281;p29"/>
          <p:cNvSpPr txBox="1"/>
          <p:nvPr>
            <p:ph type="subTitle" idx="1"/>
          </p:nvPr>
        </p:nvSpPr>
        <p:spPr>
          <a:xfrm>
            <a:off x="720000" y="199767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Background</a:t>
            </a:r>
            <a:endParaRPr lang="en-GB">
              <a:latin typeface="Verdana" panose="020B0604030504040204" charset="0"/>
              <a:cs typeface="Verdana" panose="020B0604030504040204" charset="0"/>
            </a:endParaRPr>
          </a:p>
        </p:txBody>
      </p:sp>
      <p:sp>
        <p:nvSpPr>
          <p:cNvPr id="282" name="Google Shape;282;p29"/>
          <p:cNvSpPr txBox="1"/>
          <p:nvPr>
            <p:ph type="subTitle" idx="8"/>
          </p:nvPr>
        </p:nvSpPr>
        <p:spPr>
          <a:xfrm>
            <a:off x="3419275" y="199767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Problem Statement</a:t>
            </a:r>
            <a:endParaRPr lang="en-GB">
              <a:latin typeface="Verdana" panose="020B0604030504040204" charset="0"/>
              <a:cs typeface="Verdana" panose="020B0604030504040204" charset="0"/>
            </a:endParaRPr>
          </a:p>
        </p:txBody>
      </p:sp>
      <p:sp>
        <p:nvSpPr>
          <p:cNvPr id="283" name="Google Shape;283;p29"/>
          <p:cNvSpPr txBox="1"/>
          <p:nvPr>
            <p:ph type="subTitle" idx="9"/>
          </p:nvPr>
        </p:nvSpPr>
        <p:spPr>
          <a:xfrm>
            <a:off x="6118550" y="199767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Method</a:t>
            </a:r>
            <a:endParaRPr lang="en-GB">
              <a:latin typeface="Verdana" panose="020B0604030504040204" charset="0"/>
              <a:cs typeface="Verdana" panose="020B0604030504040204" charset="0"/>
            </a:endParaRPr>
          </a:p>
        </p:txBody>
      </p:sp>
      <p:sp>
        <p:nvSpPr>
          <p:cNvPr id="284" name="Google Shape;284;p29"/>
          <p:cNvSpPr txBox="1"/>
          <p:nvPr>
            <p:ph type="subTitle" idx="13"/>
          </p:nvPr>
        </p:nvSpPr>
        <p:spPr>
          <a:xfrm>
            <a:off x="2057400" y="3490595"/>
            <a:ext cx="2430780" cy="6654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Demonstration</a:t>
            </a:r>
            <a:endParaRPr lang="en-GB">
              <a:latin typeface="Verdana" panose="020B0604030504040204" charset="0"/>
              <a:cs typeface="Verdana" panose="020B0604030504040204" charset="0"/>
            </a:endParaRPr>
          </a:p>
        </p:txBody>
      </p:sp>
      <p:sp>
        <p:nvSpPr>
          <p:cNvPr id="285" name="Google Shape;285;p29"/>
          <p:cNvSpPr txBox="1"/>
          <p:nvPr>
            <p:ph type="subTitle" idx="14"/>
          </p:nvPr>
        </p:nvSpPr>
        <p:spPr>
          <a:xfrm>
            <a:off x="5194735" y="3507350"/>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Verdana" panose="020B0604030504040204" charset="0"/>
                <a:cs typeface="Verdana" panose="020B0604030504040204" charset="0"/>
              </a:rPr>
              <a:t>Conclusion</a:t>
            </a:r>
            <a:endParaRPr lang="en-GB">
              <a:latin typeface="Verdana" panose="020B0604030504040204" charset="0"/>
              <a:cs typeface="Verdana" panose="020B060403050404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20" name="Shape 620"/>
        <p:cNvGrpSpPr/>
        <p:nvPr/>
      </p:nvGrpSpPr>
      <p:grpSpPr>
        <a:xfrm>
          <a:off x="0" y="0"/>
          <a:ext cx="0" cy="0"/>
          <a:chOff x="0" y="0"/>
          <a:chExt cx="0" cy="0"/>
        </a:xfrm>
      </p:grpSpPr>
      <p:sp>
        <p:nvSpPr>
          <p:cNvPr id="622" name="Google Shape;622;p46"/>
          <p:cNvSpPr txBox="1"/>
          <p:nvPr>
            <p:ph type="ctrTitle"/>
          </p:nvPr>
        </p:nvSpPr>
        <p:spPr>
          <a:xfrm>
            <a:off x="797015" y="2065075"/>
            <a:ext cx="36903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a:latin typeface="微软雅黑" panose="020B0503020204020204" charset="-122"/>
                <a:ea typeface="微软雅黑" panose="020B0503020204020204" charset="-122"/>
              </a:rPr>
              <a:t>THANKS</a:t>
            </a:r>
            <a:r>
              <a:rPr lang="en-GB" sz="4400">
                <a:solidFill>
                  <a:schemeClr val="dk2"/>
                </a:solidFill>
                <a:latin typeface="微软雅黑" panose="020B0503020204020204" charset="-122"/>
                <a:ea typeface="微软雅黑" panose="020B0503020204020204" charset="-122"/>
              </a:rPr>
              <a:t>!</a:t>
            </a:r>
            <a:endParaRPr lang="en-GB" sz="4400">
              <a:solidFill>
                <a:schemeClr val="dk2"/>
              </a:solidFill>
              <a:latin typeface="微软雅黑" panose="020B0503020204020204" charset="-122"/>
              <a:ea typeface="微软雅黑" panose="020B0503020204020204" charset="-122"/>
            </a:endParaRPr>
          </a:p>
        </p:txBody>
      </p:sp>
      <p:grpSp>
        <p:nvGrpSpPr>
          <p:cNvPr id="627" name="Google Shape;627;p46"/>
          <p:cNvGrpSpPr/>
          <p:nvPr/>
        </p:nvGrpSpPr>
        <p:grpSpPr>
          <a:xfrm>
            <a:off x="634388" y="622475"/>
            <a:ext cx="3851456" cy="121451"/>
            <a:chOff x="3903250" y="612250"/>
            <a:chExt cx="4525800" cy="121451"/>
          </a:xfrm>
        </p:grpSpPr>
        <p:cxnSp>
          <p:nvCxnSpPr>
            <p:cNvPr id="628" name="Google Shape;628;p4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629" name="Google Shape;629;p4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 name="Google Shape;630;p46"/>
          <p:cNvGrpSpPr/>
          <p:nvPr/>
        </p:nvGrpSpPr>
        <p:grpSpPr>
          <a:xfrm rot="10800000">
            <a:off x="634635" y="4399549"/>
            <a:ext cx="3851456" cy="121451"/>
            <a:chOff x="3903250" y="612250"/>
            <a:chExt cx="4525800" cy="121451"/>
          </a:xfrm>
        </p:grpSpPr>
        <p:cxnSp>
          <p:nvCxnSpPr>
            <p:cNvPr id="631" name="Google Shape;631;p46"/>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632" name="Google Shape;632;p46"/>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 name="Google Shape;633;p46"/>
          <p:cNvGrpSpPr/>
          <p:nvPr/>
        </p:nvGrpSpPr>
        <p:grpSpPr>
          <a:xfrm>
            <a:off x="3340511" y="2967777"/>
            <a:ext cx="259223" cy="259223"/>
            <a:chOff x="1379798" y="1723250"/>
            <a:chExt cx="397887" cy="397887"/>
          </a:xfrm>
        </p:grpSpPr>
        <p:sp>
          <p:nvSpPr>
            <p:cNvPr id="634" name="Google Shape;634;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45" name="Google Shape;645;p46"/>
          <p:cNvPicPr preferRelativeResize="0"/>
          <p:nvPr/>
        </p:nvPicPr>
        <p:blipFill rotWithShape="1">
          <a:blip r:embed="rId1"/>
          <a:srcRect l="-65" t="8534" r="27168" b="8125"/>
          <a:stretch>
            <a:fillRect/>
          </a:stretch>
        </p:blipFill>
        <p:spPr>
          <a:xfrm rot="5400000">
            <a:off x="4666151" y="1095600"/>
            <a:ext cx="3889674" cy="2936074"/>
          </a:xfrm>
          <a:prstGeom prst="rect">
            <a:avLst/>
          </a:prstGeom>
          <a:noFill/>
          <a:ln>
            <a:noFill/>
          </a:ln>
        </p:spPr>
      </p:pic>
      <p:pic>
        <p:nvPicPr>
          <p:cNvPr id="646" name="Google Shape;646;p46"/>
          <p:cNvPicPr preferRelativeResize="0"/>
          <p:nvPr/>
        </p:nvPicPr>
        <p:blipFill>
          <a:blip r:embed="rId2"/>
          <a:stretch>
            <a:fillRect/>
          </a:stretch>
        </p:blipFill>
        <p:spPr>
          <a:xfrm rot="45" flipH="1">
            <a:off x="5571502" y="3662514"/>
            <a:ext cx="1109588" cy="916884"/>
          </a:xfrm>
          <a:prstGeom prst="rect">
            <a:avLst/>
          </a:prstGeom>
          <a:noFill/>
          <a:ln>
            <a:noFill/>
          </a:ln>
        </p:spPr>
      </p:pic>
      <p:pic>
        <p:nvPicPr>
          <p:cNvPr id="647" name="Google Shape;647;p46"/>
          <p:cNvPicPr preferRelativeResize="0"/>
          <p:nvPr/>
        </p:nvPicPr>
        <p:blipFill>
          <a:blip r:embed="rId3"/>
          <a:stretch>
            <a:fillRect/>
          </a:stretch>
        </p:blipFill>
        <p:spPr>
          <a:xfrm rot="353021" flipH="1">
            <a:off x="5446678" y="274939"/>
            <a:ext cx="3431097" cy="2182655"/>
          </a:xfrm>
          <a:prstGeom prst="rect">
            <a:avLst/>
          </a:prstGeom>
          <a:noFill/>
          <a:ln>
            <a:noFill/>
          </a:ln>
        </p:spPr>
      </p:pic>
      <p:pic>
        <p:nvPicPr>
          <p:cNvPr id="648" name="Google Shape;648;p46"/>
          <p:cNvPicPr preferRelativeResize="0"/>
          <p:nvPr/>
        </p:nvPicPr>
        <p:blipFill>
          <a:blip r:embed="rId4"/>
          <a:stretch>
            <a:fillRect/>
          </a:stretch>
        </p:blipFill>
        <p:spPr>
          <a:xfrm rot="795213">
            <a:off x="6387675" y="2573675"/>
            <a:ext cx="1392996" cy="751877"/>
          </a:xfrm>
          <a:prstGeom prst="rect">
            <a:avLst/>
          </a:prstGeom>
          <a:noFill/>
          <a:ln>
            <a:noFill/>
          </a:ln>
        </p:spPr>
      </p:pic>
      <p:pic>
        <p:nvPicPr>
          <p:cNvPr id="649" name="Google Shape;649;p46"/>
          <p:cNvPicPr preferRelativeResize="0"/>
          <p:nvPr/>
        </p:nvPicPr>
        <p:blipFill>
          <a:blip r:embed="rId5"/>
          <a:stretch>
            <a:fillRect/>
          </a:stretch>
        </p:blipFill>
        <p:spPr>
          <a:xfrm rot="-295673" flipH="1">
            <a:off x="4668420" y="1585542"/>
            <a:ext cx="1272787" cy="1082642"/>
          </a:xfrm>
          <a:prstGeom prst="rect">
            <a:avLst/>
          </a:prstGeom>
          <a:noFill/>
          <a:ln>
            <a:noFill/>
          </a:ln>
        </p:spPr>
      </p:pic>
      <p:pic>
        <p:nvPicPr>
          <p:cNvPr id="650" name="Google Shape;650;p46"/>
          <p:cNvPicPr preferRelativeResize="0"/>
          <p:nvPr/>
        </p:nvPicPr>
        <p:blipFill>
          <a:blip r:embed="rId6"/>
          <a:stretch>
            <a:fillRect/>
          </a:stretch>
        </p:blipFill>
        <p:spPr>
          <a:xfrm>
            <a:off x="4686958" y="2571751"/>
            <a:ext cx="1633059" cy="1563800"/>
          </a:xfrm>
          <a:prstGeom prst="rect">
            <a:avLst/>
          </a:prstGeom>
          <a:noFill/>
          <a:ln>
            <a:noFill/>
          </a:ln>
        </p:spPr>
      </p:pic>
      <p:pic>
        <p:nvPicPr>
          <p:cNvPr id="651" name="Google Shape;651;p46"/>
          <p:cNvPicPr preferRelativeResize="0"/>
          <p:nvPr/>
        </p:nvPicPr>
        <p:blipFill>
          <a:blip r:embed="rId7"/>
          <a:stretch>
            <a:fillRect/>
          </a:stretch>
        </p:blipFill>
        <p:spPr>
          <a:xfrm>
            <a:off x="6721367" y="3651039"/>
            <a:ext cx="1764214" cy="1164525"/>
          </a:xfrm>
          <a:prstGeom prst="rect">
            <a:avLst/>
          </a:prstGeom>
          <a:noFill/>
          <a:ln>
            <a:noFill/>
          </a:ln>
        </p:spPr>
      </p:pic>
      <p:sp>
        <p:nvSpPr>
          <p:cNvPr id="4" name="矩形 3"/>
          <p:cNvSpPr/>
          <p:nvPr/>
        </p:nvSpPr>
        <p:spPr>
          <a:xfrm>
            <a:off x="715010" y="3383915"/>
            <a:ext cx="3690620" cy="676910"/>
          </a:xfrm>
          <a:prstGeom prst="rect">
            <a:avLst/>
          </a:prstGeom>
          <a:solidFill>
            <a:srgbClr val="F0E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501515" y="2350135"/>
            <a:ext cx="4206240" cy="1640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600">
                <a:latin typeface="Trebuchet MS" panose="020B0603020202020204" charset="0"/>
                <a:ea typeface="微软雅黑" panose="020B0503020204020204" charset="-122"/>
                <a:cs typeface="Trebuchet MS" panose="020B0603020202020204" charset="0"/>
              </a:rPr>
              <a:t>Background</a:t>
            </a:r>
            <a:endParaRPr lang="en-US" altLang="en-GB" sz="3600">
              <a:solidFill>
                <a:schemeClr val="dk2"/>
              </a:solidFill>
              <a:latin typeface="Trebuchet MS" panose="020B0603020202020204" charset="0"/>
              <a:ea typeface="微软雅黑" panose="020B0503020204020204" charset="-122"/>
              <a:cs typeface="Trebuchet MS" panose="020B0603020202020204" charset="0"/>
            </a:endParaRPr>
          </a:p>
        </p:txBody>
      </p:sp>
      <p:sp>
        <p:nvSpPr>
          <p:cNvPr id="309" name="Google Shape;309;p31" descr="7b0a20202020227461726765744d6f64756c65223a202270726f636573734f6e6c696e65466f6e7473220a7d0a"/>
          <p:cNvSpPr txBox="1"/>
          <p:nvPr>
            <p:ph type="title" idx="2"/>
          </p:nvPr>
        </p:nvSpPr>
        <p:spPr>
          <a:xfrm>
            <a:off x="5734625" y="1566062"/>
            <a:ext cx="1739100" cy="9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汉仪颜楷简" panose="00020600040101010101" charset="-122"/>
                <a:ea typeface="汉仪颜楷简" panose="00020600040101010101" charset="-122"/>
              </a:rPr>
              <a:t>01</a:t>
            </a:r>
            <a:endParaRPr lang="en-GB">
              <a:latin typeface="汉仪颜楷简" panose="00020600040101010101" charset="-122"/>
              <a:ea typeface="汉仪颜楷简" panose="00020600040101010101" charset="-122"/>
            </a:endParaRPr>
          </a:p>
        </p:txBody>
      </p:sp>
      <p:grpSp>
        <p:nvGrpSpPr>
          <p:cNvPr id="310" name="Google Shape;310;p31"/>
          <p:cNvGrpSpPr/>
          <p:nvPr/>
        </p:nvGrpSpPr>
        <p:grpSpPr>
          <a:xfrm>
            <a:off x="719997" y="622475"/>
            <a:ext cx="7713321" cy="121451"/>
            <a:chOff x="3903250" y="612250"/>
            <a:chExt cx="4525800" cy="121451"/>
          </a:xfrm>
        </p:grpSpPr>
        <p:cxnSp>
          <p:nvCxnSpPr>
            <p:cNvPr id="311" name="Google Shape;311;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2" name="Google Shape;312;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31"/>
          <p:cNvGrpSpPr/>
          <p:nvPr/>
        </p:nvGrpSpPr>
        <p:grpSpPr>
          <a:xfrm rot="10800000">
            <a:off x="720008" y="4399549"/>
            <a:ext cx="7713321" cy="121451"/>
            <a:chOff x="3903250" y="612250"/>
            <a:chExt cx="4525800" cy="121451"/>
          </a:xfrm>
        </p:grpSpPr>
        <p:cxnSp>
          <p:nvCxnSpPr>
            <p:cNvPr id="314" name="Google Shape;314;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5" name="Google Shape;315;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6" name="Google Shape;316;p31"/>
          <p:cNvPicPr preferRelativeResize="0"/>
          <p:nvPr/>
        </p:nvPicPr>
        <p:blipFill rotWithShape="1">
          <a:blip r:embed="rId1"/>
          <a:srcRect l="4727" t="25679" r="52763" b="22348"/>
          <a:stretch>
            <a:fillRect/>
          </a:stretch>
        </p:blipFill>
        <p:spPr>
          <a:xfrm>
            <a:off x="715101" y="1076938"/>
            <a:ext cx="3703700" cy="2989601"/>
          </a:xfrm>
          <a:prstGeom prst="rect">
            <a:avLst/>
          </a:prstGeom>
          <a:noFill/>
          <a:ln>
            <a:noFill/>
          </a:ln>
        </p:spPr>
      </p:pic>
      <p:pic>
        <p:nvPicPr>
          <p:cNvPr id="317" name="Google Shape;317;p31"/>
          <p:cNvPicPr preferRelativeResize="0"/>
          <p:nvPr/>
        </p:nvPicPr>
        <p:blipFill>
          <a:blip r:embed="rId2"/>
          <a:stretch>
            <a:fillRect/>
          </a:stretch>
        </p:blipFill>
        <p:spPr>
          <a:xfrm>
            <a:off x="647596" y="743926"/>
            <a:ext cx="1633059" cy="1563800"/>
          </a:xfrm>
          <a:prstGeom prst="rect">
            <a:avLst/>
          </a:prstGeom>
          <a:noFill/>
          <a:ln>
            <a:noFill/>
          </a:ln>
        </p:spPr>
      </p:pic>
      <p:pic>
        <p:nvPicPr>
          <p:cNvPr id="318" name="Google Shape;318;p31"/>
          <p:cNvPicPr preferRelativeResize="0"/>
          <p:nvPr/>
        </p:nvPicPr>
        <p:blipFill>
          <a:blip r:embed="rId3"/>
          <a:stretch>
            <a:fillRect/>
          </a:stretch>
        </p:blipFill>
        <p:spPr>
          <a:xfrm>
            <a:off x="3192275" y="1071064"/>
            <a:ext cx="1181976" cy="1173550"/>
          </a:xfrm>
          <a:prstGeom prst="rect">
            <a:avLst/>
          </a:prstGeom>
          <a:noFill/>
          <a:ln>
            <a:noFill/>
          </a:ln>
        </p:spPr>
      </p:pic>
      <p:pic>
        <p:nvPicPr>
          <p:cNvPr id="319" name="Google Shape;319;p31"/>
          <p:cNvPicPr preferRelativeResize="0"/>
          <p:nvPr/>
        </p:nvPicPr>
        <p:blipFill>
          <a:blip r:embed="rId4"/>
          <a:stretch>
            <a:fillRect/>
          </a:stretch>
        </p:blipFill>
        <p:spPr>
          <a:xfrm>
            <a:off x="1370626" y="1565951"/>
            <a:ext cx="2340176" cy="1846876"/>
          </a:xfrm>
          <a:prstGeom prst="rect">
            <a:avLst/>
          </a:prstGeom>
          <a:noFill/>
          <a:ln>
            <a:noFill/>
          </a:ln>
        </p:spPr>
      </p:pic>
      <p:pic>
        <p:nvPicPr>
          <p:cNvPr id="320" name="Google Shape;320;p31"/>
          <p:cNvPicPr preferRelativeResize="0"/>
          <p:nvPr/>
        </p:nvPicPr>
        <p:blipFill>
          <a:blip r:embed="rId5"/>
          <a:stretch>
            <a:fillRect/>
          </a:stretch>
        </p:blipFill>
        <p:spPr>
          <a:xfrm>
            <a:off x="416954" y="2778178"/>
            <a:ext cx="2094329" cy="1382437"/>
          </a:xfrm>
          <a:prstGeom prst="rect">
            <a:avLst/>
          </a:prstGeom>
          <a:noFill/>
          <a:ln>
            <a:noFill/>
          </a:ln>
        </p:spPr>
      </p:pic>
      <p:pic>
        <p:nvPicPr>
          <p:cNvPr id="321" name="Google Shape;321;p31"/>
          <p:cNvPicPr preferRelativeResize="0"/>
          <p:nvPr/>
        </p:nvPicPr>
        <p:blipFill>
          <a:blip r:embed="rId6"/>
          <a:stretch>
            <a:fillRect/>
          </a:stretch>
        </p:blipFill>
        <p:spPr>
          <a:xfrm>
            <a:off x="3086022" y="2735966"/>
            <a:ext cx="1394476" cy="13824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25475" y="1003935"/>
            <a:ext cx="5130800" cy="6121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a:latin typeface="微软雅黑" panose="020B0503020204020204" charset="-122"/>
                <a:ea typeface="微软雅黑" panose="020B0503020204020204" charset="-122"/>
              </a:rPr>
              <a:t>Introduction</a:t>
            </a:r>
            <a:br>
              <a:rPr lang="en-GB" sz="2000">
                <a:latin typeface="微软雅黑" panose="020B0503020204020204" charset="-122"/>
                <a:ea typeface="微软雅黑" panose="020B0503020204020204" charset="-122"/>
              </a:rPr>
            </a:br>
            <a:r>
              <a:rPr lang="en-US" altLang="en-GB" sz="2000">
                <a:latin typeface="微软雅黑" panose="020B0503020204020204" charset="-122"/>
                <a:ea typeface="微软雅黑" panose="020B0503020204020204" charset="-122"/>
              </a:rPr>
              <a:t>Text-to-Image Models</a:t>
            </a:r>
            <a:endParaRPr lang="en-US" altLang="en-GB" sz="2000">
              <a:latin typeface="微软雅黑" panose="020B0503020204020204" charset="-122"/>
              <a:ea typeface="微软雅黑" panose="020B0503020204020204" charset="-122"/>
            </a:endParaRPr>
          </a:p>
        </p:txBody>
      </p:sp>
      <p:grpSp>
        <p:nvGrpSpPr>
          <p:cNvPr id="293" name="Google Shape;293;p30"/>
          <p:cNvGrpSpPr/>
          <p:nvPr/>
        </p:nvGrpSpPr>
        <p:grpSpPr>
          <a:xfrm>
            <a:off x="720000" y="622475"/>
            <a:ext cx="5130899" cy="121451"/>
            <a:chOff x="3903250" y="612250"/>
            <a:chExt cx="4525800" cy="121451"/>
          </a:xfrm>
        </p:grpSpPr>
        <p:cxnSp>
          <p:nvCxnSpPr>
            <p:cNvPr id="294" name="Google Shape;294;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5" name="Google Shape;295;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30"/>
          <p:cNvGrpSpPr/>
          <p:nvPr/>
        </p:nvGrpSpPr>
        <p:grpSpPr>
          <a:xfrm rot="10800000">
            <a:off x="720000" y="4399550"/>
            <a:ext cx="5130899" cy="121451"/>
            <a:chOff x="3903250" y="612250"/>
            <a:chExt cx="4525800" cy="121451"/>
          </a:xfrm>
        </p:grpSpPr>
        <p:cxnSp>
          <p:nvCxnSpPr>
            <p:cNvPr id="297" name="Google Shape;297;p30"/>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298" name="Google Shape;298;p30"/>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99" name="Google Shape;299;p30"/>
          <p:cNvPicPr preferRelativeResize="0"/>
          <p:nvPr/>
        </p:nvPicPr>
        <p:blipFill rotWithShape="1">
          <a:blip r:embed="rId1"/>
          <a:srcRect l="4724" t="8535" r="21805" b="22351"/>
          <a:stretch>
            <a:fillRect/>
          </a:stretch>
        </p:blipFill>
        <p:spPr>
          <a:xfrm rot="5400000">
            <a:off x="5251351" y="1354975"/>
            <a:ext cx="3920225" cy="2434775"/>
          </a:xfrm>
          <a:prstGeom prst="rect">
            <a:avLst/>
          </a:prstGeom>
          <a:noFill/>
          <a:ln>
            <a:noFill/>
          </a:ln>
        </p:spPr>
      </p:pic>
      <p:pic>
        <p:nvPicPr>
          <p:cNvPr id="300" name="Google Shape;300;p30"/>
          <p:cNvPicPr preferRelativeResize="0"/>
          <p:nvPr/>
        </p:nvPicPr>
        <p:blipFill rotWithShape="1">
          <a:blip r:embed="rId2"/>
          <a:srcRect l="-3101" t="-3544" r="-3101" b="-3544"/>
          <a:stretch>
            <a:fillRect/>
          </a:stretch>
        </p:blipFill>
        <p:spPr>
          <a:xfrm rot="-725424">
            <a:off x="5787136" y="1767316"/>
            <a:ext cx="1558512" cy="1093163"/>
          </a:xfrm>
          <a:prstGeom prst="rect">
            <a:avLst/>
          </a:prstGeom>
          <a:noFill/>
          <a:ln>
            <a:noFill/>
          </a:ln>
        </p:spPr>
      </p:pic>
      <p:pic>
        <p:nvPicPr>
          <p:cNvPr id="301" name="Google Shape;301;p30"/>
          <p:cNvPicPr preferRelativeResize="0"/>
          <p:nvPr/>
        </p:nvPicPr>
        <p:blipFill rotWithShape="1">
          <a:blip r:embed="rId3"/>
          <a:srcRect l="-3648" t="-2007" r="-3659" b="-2007"/>
          <a:stretch>
            <a:fillRect/>
          </a:stretch>
        </p:blipFill>
        <p:spPr>
          <a:xfrm>
            <a:off x="7573659" y="1170133"/>
            <a:ext cx="1173867" cy="1273215"/>
          </a:xfrm>
          <a:prstGeom prst="rect">
            <a:avLst/>
          </a:prstGeom>
          <a:noFill/>
          <a:ln>
            <a:noFill/>
          </a:ln>
        </p:spPr>
      </p:pic>
      <p:pic>
        <p:nvPicPr>
          <p:cNvPr id="302" name="Google Shape;302;p30"/>
          <p:cNvPicPr preferRelativeResize="0"/>
          <p:nvPr/>
        </p:nvPicPr>
        <p:blipFill rotWithShape="1">
          <a:blip r:embed="rId4"/>
          <a:srcRect l="-4933" t="-2509" r="-4944" b="-2509"/>
          <a:stretch>
            <a:fillRect/>
          </a:stretch>
        </p:blipFill>
        <p:spPr>
          <a:xfrm>
            <a:off x="6238100" y="371362"/>
            <a:ext cx="1355824" cy="1361088"/>
          </a:xfrm>
          <a:prstGeom prst="rect">
            <a:avLst/>
          </a:prstGeom>
          <a:noFill/>
          <a:ln>
            <a:noFill/>
          </a:ln>
        </p:spPr>
      </p:pic>
      <p:pic>
        <p:nvPicPr>
          <p:cNvPr id="303" name="Google Shape;303;p30"/>
          <p:cNvPicPr preferRelativeResize="0"/>
          <p:nvPr/>
        </p:nvPicPr>
        <p:blipFill rotWithShape="1">
          <a:blip r:embed="rId5"/>
          <a:srcRect l="-1695" t="-968" r="-1685" b="-978"/>
          <a:stretch>
            <a:fillRect/>
          </a:stretch>
        </p:blipFill>
        <p:spPr>
          <a:xfrm rot="-9900001">
            <a:off x="6443450" y="2759826"/>
            <a:ext cx="2236374" cy="1881151"/>
          </a:xfrm>
          <a:prstGeom prst="rect">
            <a:avLst/>
          </a:prstGeom>
          <a:noFill/>
          <a:ln>
            <a:noFill/>
          </a:ln>
        </p:spPr>
      </p:pic>
      <p:pic>
        <p:nvPicPr>
          <p:cNvPr id="1" name="图片 0"/>
          <p:cNvPicPr/>
          <p:nvPr/>
        </p:nvPicPr>
        <p:blipFill>
          <a:blip r:embed="rId6"/>
        </p:blipFill>
        <p:spPr>
          <a:xfrm>
            <a:off x="720090" y="1615440"/>
            <a:ext cx="4509770" cy="26473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09073" y="64008"/>
            <a:ext cx="3440651" cy="2548631"/>
            <a:chOff x="3978766" y="91254"/>
            <a:chExt cx="4382591" cy="3246363"/>
          </a:xfrm>
        </p:grpSpPr>
        <p:pic>
          <p:nvPicPr>
            <p:cNvPr id="10254" name="Picture 14" descr="15 Best Instagram Midjourney Artists You Should Follow - AI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78766" y="91254"/>
              <a:ext cx="4382591" cy="32463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86147" y="2884592"/>
              <a:ext cx="1567827" cy="429495"/>
            </a:xfrm>
            <a:prstGeom prst="rect">
              <a:avLst/>
            </a:prstGeom>
            <a:solidFill>
              <a:srgbClr val="F2F2F2">
                <a:alpha val="50196"/>
              </a:srgbClr>
            </a:solidFill>
          </p:spPr>
          <p:txBody>
            <a:bodyPr wrap="square">
              <a:spAutoFit/>
            </a:bodyPr>
            <a:lstStyle/>
            <a:p>
              <a:pPr algn="ctr"/>
              <a:r>
                <a:rPr lang="en-US" sz="1600" dirty="0" err="1"/>
                <a:t>Midjourney</a:t>
              </a:r>
              <a:endParaRPr lang="en-US" sz="1600" dirty="0" err="1"/>
            </a:p>
          </p:txBody>
        </p:sp>
      </p:grpSp>
      <p:grpSp>
        <p:nvGrpSpPr>
          <p:cNvPr id="4" name="Group 3"/>
          <p:cNvGrpSpPr/>
          <p:nvPr/>
        </p:nvGrpSpPr>
        <p:grpSpPr>
          <a:xfrm>
            <a:off x="6573247" y="64008"/>
            <a:ext cx="2547599" cy="2547599"/>
            <a:chOff x="8764328" y="91255"/>
            <a:chExt cx="3245048" cy="3245048"/>
          </a:xfrm>
        </p:grpSpPr>
        <p:pic>
          <p:nvPicPr>
            <p:cNvPr id="20" name="Picture 19" descr="A person in a black apron&#10;&#10;Description automatically generated"/>
            <p:cNvPicPr>
              <a:picLocks noChangeAspect="1"/>
            </p:cNvPicPr>
            <p:nvPr/>
          </p:nvPicPr>
          <p:blipFill>
            <a:blip r:embed="rId2"/>
            <a:stretch>
              <a:fillRect/>
            </a:stretch>
          </p:blipFill>
          <p:spPr>
            <a:xfrm>
              <a:off x="8764328" y="91255"/>
              <a:ext cx="3245048" cy="3245048"/>
            </a:xfrm>
            <a:prstGeom prst="rect">
              <a:avLst/>
            </a:prstGeom>
            <a:ln>
              <a:solidFill>
                <a:schemeClr val="tx1"/>
              </a:solidFill>
            </a:ln>
          </p:spPr>
        </p:pic>
        <p:sp>
          <p:nvSpPr>
            <p:cNvPr id="9" name="TextBox 8"/>
            <p:cNvSpPr txBox="1"/>
            <p:nvPr/>
          </p:nvSpPr>
          <p:spPr>
            <a:xfrm>
              <a:off x="9558756" y="2884593"/>
              <a:ext cx="1656192" cy="429495"/>
            </a:xfrm>
            <a:prstGeom prst="rect">
              <a:avLst/>
            </a:prstGeom>
            <a:solidFill>
              <a:srgbClr val="F2F2F2">
                <a:alpha val="50196"/>
              </a:srgbClr>
            </a:solidFill>
          </p:spPr>
          <p:txBody>
            <a:bodyPr wrap="square">
              <a:spAutoFit/>
            </a:bodyPr>
            <a:lstStyle/>
            <a:p>
              <a:pPr algn="ctr"/>
              <a:r>
                <a:rPr lang="en-US" sz="1600" dirty="0"/>
                <a:t>Emu (Meta)</a:t>
              </a:r>
              <a:endParaRPr lang="en-US" sz="1600" dirty="0"/>
            </a:p>
          </p:txBody>
        </p:sp>
      </p:grpSp>
      <p:grpSp>
        <p:nvGrpSpPr>
          <p:cNvPr id="8" name="Group 7"/>
          <p:cNvGrpSpPr/>
          <p:nvPr/>
        </p:nvGrpSpPr>
        <p:grpSpPr>
          <a:xfrm>
            <a:off x="41916" y="2668166"/>
            <a:ext cx="2458890" cy="2458890"/>
            <a:chOff x="560423" y="3705999"/>
            <a:chExt cx="2747542" cy="2747542"/>
          </a:xfrm>
        </p:grpSpPr>
        <p:pic>
          <p:nvPicPr>
            <p:cNvPr id="102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23" y="3705999"/>
              <a:ext cx="2747542" cy="27475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3044" y="6036592"/>
              <a:ext cx="1882300" cy="376768"/>
            </a:xfrm>
            <a:prstGeom prst="rect">
              <a:avLst/>
            </a:prstGeom>
            <a:solidFill>
              <a:srgbClr val="F2F2F2">
                <a:alpha val="50196"/>
              </a:srgbClr>
            </a:solidFill>
          </p:spPr>
          <p:txBody>
            <a:bodyPr wrap="square">
              <a:spAutoFit/>
            </a:bodyPr>
            <a:lstStyle/>
            <a:p>
              <a:pPr algn="ctr"/>
              <a:r>
                <a:rPr lang="en-US" sz="1600" dirty="0"/>
                <a:t>Imagen (Google)</a:t>
              </a:r>
              <a:endParaRPr lang="en-US" sz="1600" dirty="0"/>
            </a:p>
          </p:txBody>
        </p:sp>
      </p:grpSp>
      <p:grpSp>
        <p:nvGrpSpPr>
          <p:cNvPr id="2" name="Group 1"/>
          <p:cNvGrpSpPr/>
          <p:nvPr/>
        </p:nvGrpSpPr>
        <p:grpSpPr>
          <a:xfrm>
            <a:off x="38719" y="62976"/>
            <a:ext cx="3036672" cy="2541264"/>
            <a:chOff x="109458" y="357440"/>
            <a:chExt cx="3561150" cy="2980178"/>
          </a:xfrm>
        </p:grpSpPr>
        <p:pic>
          <p:nvPicPr>
            <p:cNvPr id="10252" name="Picture 12" descr="Avocado Square"/>
            <p:cNvPicPr>
              <a:picLocks noChangeAspect="1" noChangeArrowheads="1"/>
            </p:cNvPicPr>
            <p:nvPr/>
          </p:nvPicPr>
          <p:blipFill rotWithShape="1">
            <a:blip r:embed="rId4">
              <a:extLst>
                <a:ext uri="{28A0092B-C50C-407E-A947-70E740481C1C}">
                  <a14:useLocalDpi xmlns:a14="http://schemas.microsoft.com/office/drawing/2010/main" val="0"/>
                </a:ext>
              </a:extLst>
            </a:blip>
            <a:srcRect l="6410" t="17383" r="12554" b="14802"/>
            <a:stretch>
              <a:fillRect/>
            </a:stretch>
          </p:blipFill>
          <p:spPr bwMode="auto">
            <a:xfrm>
              <a:off x="109458" y="357440"/>
              <a:ext cx="3561150" cy="29801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45036" y="2930381"/>
              <a:ext cx="2289993" cy="395422"/>
            </a:xfrm>
            <a:prstGeom prst="rect">
              <a:avLst/>
            </a:prstGeom>
            <a:solidFill>
              <a:srgbClr val="F2F2F2">
                <a:alpha val="50196"/>
              </a:srgbClr>
            </a:solidFill>
          </p:spPr>
          <p:txBody>
            <a:bodyPr wrap="square">
              <a:spAutoFit/>
            </a:bodyPr>
            <a:lstStyle/>
            <a:p>
              <a:pPr algn="ctr"/>
              <a:r>
                <a:rPr lang="en-US" sz="1600" dirty="0"/>
                <a:t>DALL-E 3 (</a:t>
              </a:r>
              <a:r>
                <a:rPr lang="en-US" sz="1600" dirty="0" err="1"/>
                <a:t>OpenAI</a:t>
              </a:r>
              <a:r>
                <a:rPr lang="en-US" sz="1600" dirty="0"/>
                <a:t>) </a:t>
              </a:r>
              <a:endParaRPr lang="en-US" sz="1600" dirty="0"/>
            </a:p>
          </p:txBody>
        </p:sp>
      </p:grpSp>
      <p:grpSp>
        <p:nvGrpSpPr>
          <p:cNvPr id="6" name="Group 5"/>
          <p:cNvGrpSpPr/>
          <p:nvPr/>
        </p:nvGrpSpPr>
        <p:grpSpPr>
          <a:xfrm>
            <a:off x="6661955" y="2633856"/>
            <a:ext cx="2458890" cy="2458890"/>
            <a:chOff x="4797178" y="3705999"/>
            <a:chExt cx="2747542" cy="2747542"/>
          </a:xfrm>
        </p:grpSpPr>
        <p:pic>
          <p:nvPicPr>
            <p:cNvPr id="10256" name="Picture 16" descr="Adobe Firefly - Free Generative AI for creativ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7178" y="3705999"/>
              <a:ext cx="2747542" cy="27475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04128" y="6038420"/>
              <a:ext cx="1733642" cy="376768"/>
            </a:xfrm>
            <a:prstGeom prst="rect">
              <a:avLst/>
            </a:prstGeom>
            <a:solidFill>
              <a:srgbClr val="F2F2F2">
                <a:alpha val="50196"/>
              </a:srgbClr>
            </a:solidFill>
          </p:spPr>
          <p:txBody>
            <a:bodyPr wrap="square">
              <a:spAutoFit/>
            </a:bodyPr>
            <a:lstStyle/>
            <a:p>
              <a:pPr algn="ctr"/>
              <a:r>
                <a:rPr lang="en-US" sz="1600" dirty="0"/>
                <a:t>Firefly (Adobe)</a:t>
              </a:r>
              <a:endParaRPr lang="en-US" sz="1600" dirty="0"/>
            </a:p>
          </p:txBody>
        </p:sp>
      </p:grpSp>
      <p:grpSp>
        <p:nvGrpSpPr>
          <p:cNvPr id="5" name="Group 4"/>
          <p:cNvGrpSpPr/>
          <p:nvPr/>
        </p:nvGrpSpPr>
        <p:grpSpPr>
          <a:xfrm>
            <a:off x="2799538" y="2641269"/>
            <a:ext cx="3563684" cy="2458890"/>
            <a:chOff x="8030206" y="3705999"/>
            <a:chExt cx="3982028" cy="2747542"/>
          </a:xfrm>
        </p:grpSpPr>
        <p:pic>
          <p:nvPicPr>
            <p:cNvPr id="10258" name="Picture 18" descr="Stability AI Releases Powerful New Image Generator Stable Diffusion XL |  PetaPix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206" y="3705999"/>
              <a:ext cx="3982028" cy="27475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973898" y="6020530"/>
              <a:ext cx="2169783" cy="376768"/>
            </a:xfrm>
            <a:prstGeom prst="rect">
              <a:avLst/>
            </a:prstGeom>
            <a:solidFill>
              <a:srgbClr val="F2F2F2">
                <a:alpha val="50196"/>
              </a:srgbClr>
            </a:solidFill>
          </p:spPr>
          <p:txBody>
            <a:bodyPr wrap="square">
              <a:spAutoFit/>
            </a:bodyPr>
            <a:lstStyle/>
            <a:p>
              <a:pPr algn="ctr"/>
              <a:r>
                <a:rPr lang="en-US" sz="1600" dirty="0"/>
                <a:t>SDXL (</a:t>
              </a:r>
              <a:r>
                <a:rPr lang="en-US" sz="1600" dirty="0" err="1"/>
                <a:t>Stability.ai</a:t>
              </a:r>
              <a:r>
                <a:rPr lang="en-US" sz="1600" dirty="0"/>
                <a:t>)</a:t>
              </a:r>
              <a:endParaRPr lang="en-US" sz="16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latin typeface="微软雅黑" panose="020B0503020204020204" charset="-122"/>
                <a:ea typeface="微软雅黑" panose="020B0503020204020204" charset="-122"/>
              </a:rPr>
              <a:t>Diffusion Models</a:t>
            </a:r>
            <a:endParaRPr lang="en-GB" sz="240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rcRect l="363" t="26387" r="4092"/>
          <a:stretch>
            <a:fillRect/>
          </a:stretch>
        </p:blipFill>
        <p:spPr>
          <a:xfrm>
            <a:off x="720090" y="1170305"/>
            <a:ext cx="7510145" cy="3248025"/>
          </a:xfrm>
          <a:prstGeom prst="rect">
            <a:avLst/>
          </a:prstGeom>
        </p:spPr>
      </p:pic>
      <p:sp>
        <p:nvSpPr>
          <p:cNvPr id="4" name="文本框 3"/>
          <p:cNvSpPr txBox="1"/>
          <p:nvPr/>
        </p:nvSpPr>
        <p:spPr>
          <a:xfrm>
            <a:off x="720090" y="4685665"/>
            <a:ext cx="5302885" cy="213995"/>
          </a:xfrm>
          <a:prstGeom prst="rect">
            <a:avLst/>
          </a:prstGeom>
          <a:noFill/>
        </p:spPr>
        <p:txBody>
          <a:bodyPr wrap="square" rtlCol="0">
            <a:spAutoFit/>
          </a:bodyPr>
          <a:p>
            <a:r>
              <a:rPr lang="en-US" altLang="zh-CN" sz="800"/>
              <a:t>Slides borrowed from </a:t>
            </a:r>
            <a:r>
              <a:rPr lang="zh-CN" altLang="en-US" sz="800"/>
              <a:t>https://neurips2023-ldm-tutorial.github.io/</a:t>
            </a:r>
            <a:endParaRPr lang="zh-CN" altLang="en-US" sz="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a:latin typeface="微软雅黑" panose="020B0503020204020204" charset="-122"/>
                <a:ea typeface="微软雅黑" panose="020B0503020204020204" charset="-122"/>
              </a:rPr>
              <a:t>Latent</a:t>
            </a:r>
            <a:r>
              <a:rPr lang="en-GB" sz="2400">
                <a:latin typeface="微软雅黑" panose="020B0503020204020204" charset="-122"/>
                <a:ea typeface="微软雅黑" panose="020B0503020204020204" charset="-122"/>
              </a:rPr>
              <a:t> Diffusion Models</a:t>
            </a:r>
            <a:endParaRPr lang="en-GB" sz="2400">
              <a:latin typeface="微软雅黑" panose="020B0503020204020204" charset="-122"/>
              <a:ea typeface="微软雅黑" panose="020B0503020204020204" charset="-122"/>
            </a:endParaRPr>
          </a:p>
        </p:txBody>
      </p:sp>
      <p:sp>
        <p:nvSpPr>
          <p:cNvPr id="4" name="文本框 3"/>
          <p:cNvSpPr txBox="1"/>
          <p:nvPr/>
        </p:nvSpPr>
        <p:spPr>
          <a:xfrm>
            <a:off x="720090" y="4685665"/>
            <a:ext cx="5302885" cy="213995"/>
          </a:xfrm>
          <a:prstGeom prst="rect">
            <a:avLst/>
          </a:prstGeom>
          <a:noFill/>
        </p:spPr>
        <p:txBody>
          <a:bodyPr wrap="square" rtlCol="0">
            <a:spAutoFit/>
          </a:bodyPr>
          <a:p>
            <a:r>
              <a:rPr lang="en-US" altLang="zh-CN" sz="800"/>
              <a:t>Slides borrowed from </a:t>
            </a:r>
            <a:r>
              <a:rPr lang="zh-CN" altLang="en-US" sz="800"/>
              <a:t>https://neurips2023-ldm-tutorial.github.io/</a:t>
            </a:r>
            <a:endParaRPr lang="zh-CN" altLang="en-US" sz="800"/>
          </a:p>
        </p:txBody>
      </p:sp>
      <p:pic>
        <p:nvPicPr>
          <p:cNvPr id="5" name="图片 4"/>
          <p:cNvPicPr>
            <a:picLocks noChangeAspect="1"/>
          </p:cNvPicPr>
          <p:nvPr/>
        </p:nvPicPr>
        <p:blipFill>
          <a:blip r:embed="rId1"/>
          <a:stretch>
            <a:fillRect/>
          </a:stretch>
        </p:blipFill>
        <p:spPr>
          <a:xfrm>
            <a:off x="949325" y="1170305"/>
            <a:ext cx="7245985" cy="32943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501515" y="2350135"/>
            <a:ext cx="4206240" cy="16402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200">
                <a:latin typeface="Trebuchet MS" panose="020B0603020202020204" charset="0"/>
                <a:ea typeface="微软雅黑" panose="020B0503020204020204" charset="-122"/>
                <a:cs typeface="Trebuchet MS" panose="020B0603020202020204" charset="0"/>
              </a:rPr>
              <a:t>Problem Statement</a:t>
            </a:r>
            <a:endParaRPr lang="en-US" altLang="en-GB" sz="3200">
              <a:latin typeface="Trebuchet MS" panose="020B0603020202020204" charset="0"/>
              <a:ea typeface="微软雅黑" panose="020B0503020204020204" charset="-122"/>
              <a:cs typeface="Trebuchet MS" panose="020B0603020202020204" charset="0"/>
            </a:endParaRPr>
          </a:p>
        </p:txBody>
      </p:sp>
      <p:sp>
        <p:nvSpPr>
          <p:cNvPr id="309" name="Google Shape;309;p31" descr="7b0a20202020227461726765744d6f64756c65223a202270726f636573734f6e6c696e65466f6e7473220a7d0a"/>
          <p:cNvSpPr txBox="1"/>
          <p:nvPr>
            <p:ph type="title" idx="2"/>
          </p:nvPr>
        </p:nvSpPr>
        <p:spPr>
          <a:xfrm>
            <a:off x="5734625" y="1566062"/>
            <a:ext cx="1739100" cy="9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汉仪颜楷简" panose="00020600040101010101" charset="-122"/>
                <a:ea typeface="汉仪颜楷简" panose="00020600040101010101" charset="-122"/>
              </a:rPr>
              <a:t>0</a:t>
            </a:r>
            <a:r>
              <a:rPr lang="en-US" altLang="en-GB">
                <a:latin typeface="汉仪颜楷简" panose="00020600040101010101" charset="-122"/>
                <a:ea typeface="汉仪颜楷简" panose="00020600040101010101" charset="-122"/>
              </a:rPr>
              <a:t>2</a:t>
            </a:r>
            <a:endParaRPr lang="en-US" altLang="en-GB">
              <a:latin typeface="汉仪颜楷简" panose="00020600040101010101" charset="-122"/>
              <a:ea typeface="汉仪颜楷简" panose="00020600040101010101" charset="-122"/>
            </a:endParaRPr>
          </a:p>
        </p:txBody>
      </p:sp>
      <p:grpSp>
        <p:nvGrpSpPr>
          <p:cNvPr id="310" name="Google Shape;310;p31"/>
          <p:cNvGrpSpPr/>
          <p:nvPr/>
        </p:nvGrpSpPr>
        <p:grpSpPr>
          <a:xfrm>
            <a:off x="719997" y="622475"/>
            <a:ext cx="7713321" cy="121451"/>
            <a:chOff x="3903250" y="612250"/>
            <a:chExt cx="4525800" cy="121451"/>
          </a:xfrm>
        </p:grpSpPr>
        <p:cxnSp>
          <p:nvCxnSpPr>
            <p:cNvPr id="311" name="Google Shape;311;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2" name="Google Shape;312;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31"/>
          <p:cNvGrpSpPr/>
          <p:nvPr/>
        </p:nvGrpSpPr>
        <p:grpSpPr>
          <a:xfrm rot="10800000">
            <a:off x="720008" y="4399549"/>
            <a:ext cx="7713321" cy="121451"/>
            <a:chOff x="3903250" y="612250"/>
            <a:chExt cx="4525800" cy="121451"/>
          </a:xfrm>
        </p:grpSpPr>
        <p:cxnSp>
          <p:nvCxnSpPr>
            <p:cNvPr id="314" name="Google Shape;314;p31"/>
            <p:cNvCxnSpPr/>
            <p:nvPr/>
          </p:nvCxnSpPr>
          <p:spPr>
            <a:xfrm>
              <a:off x="3903400" y="733701"/>
              <a:ext cx="4525500" cy="0"/>
            </a:xfrm>
            <a:prstGeom prst="straightConnector1">
              <a:avLst/>
            </a:prstGeom>
            <a:noFill/>
            <a:ln w="19050" cap="flat" cmpd="sng">
              <a:solidFill>
                <a:schemeClr val="lt2"/>
              </a:solidFill>
              <a:prstDash val="solid"/>
              <a:round/>
              <a:headEnd type="none" w="med" len="med"/>
              <a:tailEnd type="none" w="med" len="med"/>
            </a:ln>
          </p:spPr>
        </p:cxnSp>
        <p:sp>
          <p:nvSpPr>
            <p:cNvPr id="315" name="Google Shape;315;p31"/>
            <p:cNvSpPr/>
            <p:nvPr/>
          </p:nvSpPr>
          <p:spPr>
            <a:xfrm>
              <a:off x="3903250" y="612250"/>
              <a:ext cx="4525800" cy="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6" name="Google Shape;316;p31"/>
          <p:cNvPicPr preferRelativeResize="0"/>
          <p:nvPr/>
        </p:nvPicPr>
        <p:blipFill rotWithShape="1">
          <a:blip r:embed="rId1"/>
          <a:srcRect l="4727" t="25679" r="52763" b="22348"/>
          <a:stretch>
            <a:fillRect/>
          </a:stretch>
        </p:blipFill>
        <p:spPr>
          <a:xfrm>
            <a:off x="715101" y="1076938"/>
            <a:ext cx="3703700" cy="2989601"/>
          </a:xfrm>
          <a:prstGeom prst="rect">
            <a:avLst/>
          </a:prstGeom>
          <a:noFill/>
          <a:ln>
            <a:noFill/>
          </a:ln>
        </p:spPr>
      </p:pic>
      <p:pic>
        <p:nvPicPr>
          <p:cNvPr id="317" name="Google Shape;317;p31"/>
          <p:cNvPicPr preferRelativeResize="0"/>
          <p:nvPr/>
        </p:nvPicPr>
        <p:blipFill>
          <a:blip r:embed="rId2"/>
          <a:stretch>
            <a:fillRect/>
          </a:stretch>
        </p:blipFill>
        <p:spPr>
          <a:xfrm>
            <a:off x="647596" y="743926"/>
            <a:ext cx="1633059" cy="1563800"/>
          </a:xfrm>
          <a:prstGeom prst="rect">
            <a:avLst/>
          </a:prstGeom>
          <a:noFill/>
          <a:ln>
            <a:noFill/>
          </a:ln>
        </p:spPr>
      </p:pic>
      <p:pic>
        <p:nvPicPr>
          <p:cNvPr id="318" name="Google Shape;318;p31"/>
          <p:cNvPicPr preferRelativeResize="0"/>
          <p:nvPr/>
        </p:nvPicPr>
        <p:blipFill>
          <a:blip r:embed="rId3"/>
          <a:stretch>
            <a:fillRect/>
          </a:stretch>
        </p:blipFill>
        <p:spPr>
          <a:xfrm>
            <a:off x="3192275" y="1071064"/>
            <a:ext cx="1181976" cy="1173550"/>
          </a:xfrm>
          <a:prstGeom prst="rect">
            <a:avLst/>
          </a:prstGeom>
          <a:noFill/>
          <a:ln>
            <a:noFill/>
          </a:ln>
        </p:spPr>
      </p:pic>
      <p:pic>
        <p:nvPicPr>
          <p:cNvPr id="319" name="Google Shape;319;p31"/>
          <p:cNvPicPr preferRelativeResize="0"/>
          <p:nvPr/>
        </p:nvPicPr>
        <p:blipFill>
          <a:blip r:embed="rId4"/>
          <a:stretch>
            <a:fillRect/>
          </a:stretch>
        </p:blipFill>
        <p:spPr>
          <a:xfrm>
            <a:off x="1370626" y="1565951"/>
            <a:ext cx="2340176" cy="1846876"/>
          </a:xfrm>
          <a:prstGeom prst="rect">
            <a:avLst/>
          </a:prstGeom>
          <a:noFill/>
          <a:ln>
            <a:noFill/>
          </a:ln>
        </p:spPr>
      </p:pic>
      <p:pic>
        <p:nvPicPr>
          <p:cNvPr id="320" name="Google Shape;320;p31"/>
          <p:cNvPicPr preferRelativeResize="0"/>
          <p:nvPr/>
        </p:nvPicPr>
        <p:blipFill>
          <a:blip r:embed="rId5"/>
          <a:stretch>
            <a:fillRect/>
          </a:stretch>
        </p:blipFill>
        <p:spPr>
          <a:xfrm>
            <a:off x="416954" y="2778178"/>
            <a:ext cx="2094329" cy="1382437"/>
          </a:xfrm>
          <a:prstGeom prst="rect">
            <a:avLst/>
          </a:prstGeom>
          <a:noFill/>
          <a:ln>
            <a:noFill/>
          </a:ln>
        </p:spPr>
      </p:pic>
      <p:pic>
        <p:nvPicPr>
          <p:cNvPr id="321" name="Google Shape;321;p31"/>
          <p:cNvPicPr preferRelativeResize="0"/>
          <p:nvPr/>
        </p:nvPicPr>
        <p:blipFill>
          <a:blip r:embed="rId6"/>
          <a:stretch>
            <a:fillRect/>
          </a:stretch>
        </p:blipFill>
        <p:spPr>
          <a:xfrm>
            <a:off x="3086022" y="2735966"/>
            <a:ext cx="1394476" cy="13824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4" name="Google Shape;554;p44"/>
          <p:cNvSpPr txBox="1"/>
          <p:nvPr>
            <p:ph type="subTitle" idx="4"/>
          </p:nvPr>
        </p:nvSpPr>
        <p:spPr>
          <a:xfrm>
            <a:off x="2289810" y="1364615"/>
            <a:ext cx="5964555" cy="1207135"/>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GB" sz="1400">
                <a:latin typeface="Segoe UI Variable Text Semibold" charset="0"/>
                <a:cs typeface="Segoe UI Variable Text Semibold" charset="0"/>
              </a:rPr>
              <a:t>User-generated prompts can often be vague or suboptimal, resulting in image outputs that do not match the user's intent. This misalignment can lead to unsatisfactory and inconsistent image generation.</a:t>
            </a:r>
            <a:endParaRPr lang="en-GB" sz="1400">
              <a:latin typeface="Segoe UI Variable Text Semibold" charset="0"/>
              <a:cs typeface="Segoe UI Variable Text Semibold" charset="0"/>
            </a:endParaRPr>
          </a:p>
          <a:p>
            <a:pPr marL="0" lvl="0" indent="0" algn="just" rtl="0">
              <a:spcBef>
                <a:spcPts val="0"/>
              </a:spcBef>
              <a:spcAft>
                <a:spcPts val="0"/>
              </a:spcAft>
              <a:buNone/>
            </a:pPr>
            <a:r>
              <a:rPr lang="en-US" altLang="en-GB" sz="1400">
                <a:latin typeface="Segoe UI Variable Text Semibold" charset="0"/>
                <a:cs typeface="Segoe UI Variable Text Semibold" charset="0"/>
              </a:rPr>
              <a:t>e.g. </a:t>
            </a:r>
            <a:r>
              <a:rPr lang="en-GB" sz="1400">
                <a:latin typeface="Segoe UI Variable Text Semibold" charset="0"/>
                <a:cs typeface="Segoe UI Variable Text Semibold" charset="0"/>
              </a:rPr>
              <a:t> </a:t>
            </a:r>
            <a:r>
              <a:rPr lang="en-US" altLang="en-GB" sz="1400">
                <a:latin typeface="Segoe UI Variable Text Semibold" charset="0"/>
                <a:cs typeface="Segoe UI Variable Text Semibold" charset="0"/>
              </a:rPr>
              <a:t>V</a:t>
            </a:r>
            <a:r>
              <a:rPr lang="en-GB" sz="1400">
                <a:latin typeface="Segoe UI Variable Text Semibold" charset="0"/>
                <a:cs typeface="Segoe UI Variable Text Semibold" charset="0"/>
              </a:rPr>
              <a:t>ague prompts such as </a:t>
            </a:r>
            <a:r>
              <a:rPr lang="en-GB" sz="1400" b="1" i="1">
                <a:latin typeface="Segoe UI Variable Text Semibold" charset="0"/>
                <a:cs typeface="Segoe UI Variable Text Semibold" charset="0"/>
              </a:rPr>
              <a:t>"</a:t>
            </a:r>
            <a:r>
              <a:rPr sz="1400" b="1" i="1">
                <a:latin typeface="Segoe UI Variable Text Semibold" charset="0"/>
                <a:cs typeface="Segoe UI Variable Text Semibold" charset="0"/>
              </a:rPr>
              <a:t>A running dog on the street in New York.</a:t>
            </a:r>
            <a:r>
              <a:rPr lang="en-GB" sz="1400" b="1" i="1">
                <a:latin typeface="Segoe UI Variable Text Semibold" charset="0"/>
                <a:cs typeface="Segoe UI Variable Text Semibold" charset="0"/>
              </a:rPr>
              <a:t>"</a:t>
            </a:r>
            <a:r>
              <a:rPr lang="en-GB" sz="1400">
                <a:latin typeface="Segoe UI Variable Text Semibold" charset="0"/>
                <a:cs typeface="Segoe UI Variable Text Semibold" charset="0"/>
              </a:rPr>
              <a:t> which might yield a range of interpretations and varying results.</a:t>
            </a:r>
            <a:endParaRPr lang="en-GB" sz="1400">
              <a:latin typeface="Segoe UI Variable Text Semibold" charset="0"/>
              <a:cs typeface="Segoe UI Variable Text Semibold" charset="0"/>
            </a:endParaRPr>
          </a:p>
        </p:txBody>
      </p:sp>
      <p:sp>
        <p:nvSpPr>
          <p:cNvPr id="556" name="Google Shape;556;p44"/>
          <p:cNvSpPr txBox="1"/>
          <p:nvPr>
            <p:ph type="title"/>
          </p:nvPr>
        </p:nvSpPr>
        <p:spPr>
          <a:xfrm>
            <a:off x="806995" y="617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latin typeface="微软雅黑" panose="020B0503020204020204" charset="-122"/>
                <a:ea typeface="微软雅黑" panose="020B0503020204020204" charset="-122"/>
              </a:rPr>
              <a:t>Suboptimality of Arbitrary Prompts</a:t>
            </a:r>
            <a:br>
              <a:rPr lang="en-US" altLang="en-GB" sz="2000">
                <a:latin typeface="微软雅黑" panose="020B0503020204020204" charset="-122"/>
                <a:ea typeface="微软雅黑" panose="020B0503020204020204" charset="-122"/>
              </a:rPr>
            </a:br>
            <a:r>
              <a:rPr lang="en-US" altLang="en-GB" sz="2000">
                <a:latin typeface="微软雅黑" panose="020B0503020204020204" charset="-122"/>
                <a:ea typeface="微软雅黑" panose="020B0503020204020204" charset="-122"/>
              </a:rPr>
              <a:t> </a:t>
            </a:r>
            <a:endParaRPr lang="en-US" altLang="en-GB" sz="2000">
              <a:latin typeface="微软雅黑" panose="020B0503020204020204" charset="-122"/>
              <a:ea typeface="微软雅黑" panose="020B0503020204020204" charset="-122"/>
            </a:endParaRPr>
          </a:p>
        </p:txBody>
      </p:sp>
      <p:sp>
        <p:nvSpPr>
          <p:cNvPr id="558" name="Google Shape;558;p44"/>
          <p:cNvSpPr/>
          <p:nvPr/>
        </p:nvSpPr>
        <p:spPr>
          <a:xfrm>
            <a:off x="1110344" y="1614930"/>
            <a:ext cx="952800" cy="72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61" name="Google Shape;561;p44"/>
          <p:cNvPicPr preferRelativeResize="0"/>
          <p:nvPr/>
        </p:nvPicPr>
        <p:blipFill rotWithShape="1">
          <a:blip r:embed="rId1"/>
          <a:srcRect t="3139" b="59357"/>
          <a:stretch>
            <a:fillRect/>
          </a:stretch>
        </p:blipFill>
        <p:spPr>
          <a:xfrm flipH="1">
            <a:off x="1110818" y="1472705"/>
            <a:ext cx="861740" cy="869448"/>
          </a:xfrm>
          <a:prstGeom prst="rect">
            <a:avLst/>
          </a:prstGeom>
          <a:noFill/>
          <a:ln>
            <a:noFill/>
          </a:ln>
        </p:spPr>
      </p:pic>
      <p:pic>
        <p:nvPicPr>
          <p:cNvPr id="3" name="图片 2"/>
          <p:cNvPicPr>
            <a:picLocks noChangeAspect="1"/>
          </p:cNvPicPr>
          <p:nvPr/>
        </p:nvPicPr>
        <p:blipFill>
          <a:blip r:embed="rId2"/>
          <a:stretch>
            <a:fillRect/>
          </a:stretch>
        </p:blipFill>
        <p:spPr>
          <a:xfrm>
            <a:off x="2289810" y="2712720"/>
            <a:ext cx="1791970" cy="1818005"/>
          </a:xfrm>
          <a:prstGeom prst="rect">
            <a:avLst/>
          </a:prstGeom>
        </p:spPr>
      </p:pic>
      <p:pic>
        <p:nvPicPr>
          <p:cNvPr id="4" name="图片 3"/>
          <p:cNvPicPr>
            <a:picLocks noChangeAspect="1"/>
          </p:cNvPicPr>
          <p:nvPr/>
        </p:nvPicPr>
        <p:blipFill>
          <a:blip r:embed="rId3"/>
          <a:stretch>
            <a:fillRect/>
          </a:stretch>
        </p:blipFill>
        <p:spPr>
          <a:xfrm>
            <a:off x="6400165" y="2690495"/>
            <a:ext cx="1854200" cy="18542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6a79fadd-ca5f-4a03-b7bf-0f542bf9e1da"/>
  <p:tag name="COMMONDATA" val="eyJoZGlkIjoiYTRjOTlhMmE0ZWNjODVhYzRlODNkYTAyNGQ0OTJjOGIifQ=="/>
  <p:tag name="commondata" val="eyJoZGlkIjoiZTQyZjAyNGFjYjljYzY1MmYzMzdkYzNjMTA5YTY4YjMifQ=="/>
</p:tagLst>
</file>

<file path=ppt/theme/theme1.xml><?xml version="1.0" encoding="utf-8"?>
<a:theme xmlns:a="http://schemas.openxmlformats.org/drawingml/2006/main" name="Hot Pot Restaurant Social Media Strategy by Slidesgo">
  <a:themeElements>
    <a:clrScheme name="Simple Light">
      <a:dk1>
        <a:srgbClr val="191919"/>
      </a:dk1>
      <a:lt1>
        <a:srgbClr val="F0EADE"/>
      </a:lt1>
      <a:dk2>
        <a:srgbClr val="6B523F"/>
      </a:dk2>
      <a:lt2>
        <a:srgbClr val="9B250B"/>
      </a:lt2>
      <a:accent1>
        <a:srgbClr val="F09A1B"/>
      </a:accent1>
      <a:accent2>
        <a:srgbClr val="FB8D63"/>
      </a:accent2>
      <a:accent3>
        <a:srgbClr val="A8C03F"/>
      </a:accent3>
      <a:accent4>
        <a:srgbClr val="447F00"/>
      </a:accent4>
      <a:accent5>
        <a:srgbClr val="006115"/>
      </a:accent5>
      <a:accent6>
        <a:srgbClr val="7BA1FA"/>
      </a:accent6>
      <a:hlink>
        <a:srgbClr val="6B52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2654</Words>
  <Application>WPS 演示</Application>
  <PresentationFormat/>
  <Paragraphs>121</Paragraphs>
  <Slides>20</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20</vt:i4>
      </vt:variant>
    </vt:vector>
  </HeadingPairs>
  <TitlesOfParts>
    <vt:vector size="40" baseType="lpstr">
      <vt:lpstr>Arial</vt:lpstr>
      <vt:lpstr>宋体</vt:lpstr>
      <vt:lpstr>Wingdings</vt:lpstr>
      <vt:lpstr>Arial</vt:lpstr>
      <vt:lpstr>Miriam Libre</vt:lpstr>
      <vt:lpstr>Segoe Print</vt:lpstr>
      <vt:lpstr>Albert Sans Medium</vt:lpstr>
      <vt:lpstr>Bebas Neue</vt:lpstr>
      <vt:lpstr>Nunito Light</vt:lpstr>
      <vt:lpstr>Raleway</vt:lpstr>
      <vt:lpstr>Albert Sans</vt:lpstr>
      <vt:lpstr>微软雅黑</vt:lpstr>
      <vt:lpstr>Verdana</vt:lpstr>
      <vt:lpstr>Trebuchet MS</vt:lpstr>
      <vt:lpstr>汉仪颜楷简</vt:lpstr>
      <vt:lpstr>Segoe UI Variable Text Semibold</vt:lpstr>
      <vt:lpstr>Segoe UI Black</vt:lpstr>
      <vt:lpstr>Wingdings</vt:lpstr>
      <vt:lpstr>Arial Unicode MS</vt:lpstr>
      <vt:lpstr>Hot Pot Restaurant Social Media Strategy by Slidesgo</vt:lpstr>
      <vt:lpstr>Hotpot Fusion: Diverse LLM Empowerment for Enhanced Diffusion </vt:lpstr>
      <vt:lpstr>03</vt:lpstr>
      <vt:lpstr>01</vt:lpstr>
      <vt:lpstr>Introduction Text-to-Image Models</vt:lpstr>
      <vt:lpstr>PowerPoint 演示文稿</vt:lpstr>
      <vt:lpstr>Diffusion Models</vt:lpstr>
      <vt:lpstr>Latent Diffusion Models</vt:lpstr>
      <vt:lpstr>02</vt:lpstr>
      <vt:lpstr>Suboptimality of Arbitrary Prompts  </vt:lpstr>
      <vt:lpstr>Current Challenges in Instruction Following</vt:lpstr>
      <vt:lpstr>03</vt:lpstr>
      <vt:lpstr>Overview of Proposed Method</vt:lpstr>
      <vt:lpstr>LLM as a Prompt Engineer</vt:lpstr>
      <vt:lpstr>LLM as a Layout Generator</vt:lpstr>
      <vt:lpstr>LLM as a Layout Generator</vt:lpstr>
      <vt:lpstr>04</vt:lpstr>
      <vt:lpstr>LLM as a Layout Generator</vt:lpstr>
      <vt:lpstr>05</vt:lpstr>
      <vt:lpstr>Summary of Benefits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 POT RESTAURANT Social Media Strategy</dc:title>
  <dc:creator/>
  <cp:lastModifiedBy>Ye</cp:lastModifiedBy>
  <cp:revision>17</cp:revision>
  <dcterms:created xsi:type="dcterms:W3CDTF">2024-08-08T11:26:00Z</dcterms:created>
  <dcterms:modified xsi:type="dcterms:W3CDTF">2024-08-09T08:16:52Z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98358EB3645C45349F15AB6DEBA6A860_12</vt:lpwstr>
  </property>
  <property fmtid="{D5CDD505-2E9C-101B-9397-08002B2CF9AE}" pid="3" name="KSOProductBuildVer">
    <vt:lpwstr>2052-12.1.0.17147</vt:lpwstr>
  </property>
</Properties>
</file>